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s/slide56.xml" ContentType="application/vnd.openxmlformats-officedocument.presentationml.slide+xml"/>
  <Override PartName="/ppt/slides/slide5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s/slide54.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theme/themeOverride1.xml" ContentType="application/vnd.openxmlformats-officedocument.themeOverr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4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Default Extension="jpeg" ContentType="image/jpeg"/>
  <Override PartName="/ppt/slideLayouts/slideLayout3.xml" ContentType="application/vnd.openxmlformats-officedocument.presentationml.slideLayout+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sldIdLst>
    <p:sldId id="256" r:id="rId2"/>
    <p:sldId id="263" r:id="rId3"/>
    <p:sldId id="272" r:id="rId4"/>
    <p:sldId id="273" r:id="rId5"/>
    <p:sldId id="309" r:id="rId6"/>
    <p:sldId id="310" r:id="rId7"/>
    <p:sldId id="312" r:id="rId8"/>
    <p:sldId id="331" r:id="rId9"/>
    <p:sldId id="314" r:id="rId10"/>
    <p:sldId id="283" r:id="rId11"/>
    <p:sldId id="284" r:id="rId12"/>
    <p:sldId id="286" r:id="rId13"/>
    <p:sldId id="285" r:id="rId14"/>
    <p:sldId id="287" r:id="rId15"/>
    <p:sldId id="326" r:id="rId16"/>
    <p:sldId id="288" r:id="rId17"/>
    <p:sldId id="289" r:id="rId18"/>
    <p:sldId id="290" r:id="rId19"/>
    <p:sldId id="291" r:id="rId20"/>
    <p:sldId id="292" r:id="rId21"/>
    <p:sldId id="345" r:id="rId22"/>
    <p:sldId id="346" r:id="rId23"/>
    <p:sldId id="347" r:id="rId24"/>
    <p:sldId id="348" r:id="rId25"/>
    <p:sldId id="349" r:id="rId26"/>
    <p:sldId id="350" r:id="rId27"/>
    <p:sldId id="351" r:id="rId28"/>
    <p:sldId id="352" r:id="rId29"/>
    <p:sldId id="332" r:id="rId30"/>
    <p:sldId id="315" r:id="rId31"/>
    <p:sldId id="293" r:id="rId32"/>
    <p:sldId id="294" r:id="rId33"/>
    <p:sldId id="295" r:id="rId34"/>
    <p:sldId id="296" r:id="rId35"/>
    <p:sldId id="316" r:id="rId36"/>
    <p:sldId id="297" r:id="rId37"/>
    <p:sldId id="317" r:id="rId38"/>
    <p:sldId id="299" r:id="rId39"/>
    <p:sldId id="298" r:id="rId40"/>
    <p:sldId id="334" r:id="rId41"/>
    <p:sldId id="343" r:id="rId42"/>
    <p:sldId id="344" r:id="rId43"/>
    <p:sldId id="341" r:id="rId44"/>
    <p:sldId id="342" r:id="rId45"/>
    <p:sldId id="340" r:id="rId46"/>
    <p:sldId id="318" r:id="rId47"/>
    <p:sldId id="300" r:id="rId48"/>
    <p:sldId id="301" r:id="rId49"/>
    <p:sldId id="302" r:id="rId50"/>
    <p:sldId id="319" r:id="rId51"/>
    <p:sldId id="336" r:id="rId52"/>
    <p:sldId id="337" r:id="rId53"/>
    <p:sldId id="327" r:id="rId54"/>
    <p:sldId id="303" r:id="rId55"/>
    <p:sldId id="322" r:id="rId56"/>
    <p:sldId id="304" r:id="rId57"/>
    <p:sldId id="323" r:id="rId58"/>
    <p:sldId id="324" r:id="rId59"/>
    <p:sldId id="305" r:id="rId60"/>
    <p:sldId id="328" r:id="rId61"/>
    <p:sldId id="306" r:id="rId62"/>
    <p:sldId id="307" r:id="rId63"/>
    <p:sldId id="329" r:id="rId64"/>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04" d="100"/>
          <a:sy n="104" d="100"/>
        </p:scale>
        <p:origin x="-174" y="-84"/>
      </p:cViewPr>
      <p:guideLst>
        <p:guide orient="horz" pos="2160"/>
        <p:guide pos="2880"/>
      </p:guideLst>
    </p:cSldViewPr>
  </p:slideViewPr>
  <p:notesTextViewPr>
    <p:cViewPr>
      <p:scale>
        <a:sx n="1" d="1"/>
        <a:sy n="1" d="1"/>
      </p:scale>
      <p:origin x="0" y="0"/>
    </p:cViewPr>
  </p:notesText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Master" Target="../slideMasters/slideMaster1.xml"/><Relationship Id="rId1" Type="http://schemas.openxmlformats.org/officeDocument/2006/relationships/themeOverride" Target="../theme/themeOverride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3">
        <a:schemeClr val="bg2"/>
      </p:bgRef>
    </p:bg>
    <p:spTree>
      <p:nvGrpSpPr>
        <p:cNvPr id="1" name=""/>
        <p:cNvGrpSpPr/>
        <p:nvPr/>
      </p:nvGrpSpPr>
      <p:grpSpPr>
        <a:xfrm>
          <a:off x="0" y="0"/>
          <a:ext cx="0" cy="0"/>
          <a:chOff x="0" y="0"/>
          <a:chExt cx="0" cy="0"/>
        </a:xfrm>
      </p:grpSpPr>
      <p:pic>
        <p:nvPicPr>
          <p:cNvPr id="4" name="Picture 7" descr="CoverOverlay.png"/>
          <p:cNvPicPr>
            <a:picLocks noChangeAspect="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grpSp>
        <p:nvGrpSpPr>
          <p:cNvPr id="5" name="Group 4"/>
          <p:cNvGrpSpPr/>
          <p:nvPr/>
        </p:nvGrpSpPr>
        <p:grpSpPr>
          <a:xfrm>
            <a:off x="1194101" y="2887530"/>
            <a:ext cx="6779110" cy="923330"/>
            <a:chOff x="1172584" y="1381459"/>
            <a:chExt cx="6779110" cy="923330"/>
          </a:xfrm>
          <a:effectLst>
            <a:outerShdw blurRad="38100" dist="12700" dir="16200000" rotWithShape="0">
              <a:prstClr val="black">
                <a:alpha val="30000"/>
              </a:prstClr>
            </a:outerShdw>
          </a:effectLst>
        </p:grpSpPr>
        <p:sp>
          <p:nvSpPr>
            <p:cNvPr id="6" name="TextBox 5"/>
            <p:cNvSpPr txBox="1"/>
            <p:nvPr/>
          </p:nvSpPr>
          <p:spPr>
            <a:xfrm>
              <a:off x="4147073" y="1381459"/>
              <a:ext cx="877163" cy="923330"/>
            </a:xfrm>
            <a:prstGeom prst="rect">
              <a:avLst/>
            </a:prstGeom>
            <a:noFill/>
          </p:spPr>
          <p:txBody>
            <a:bodyPr wrap="none">
              <a:spAutoFit/>
            </a:bodyPr>
            <a:lstStyle/>
            <a:p>
              <a:pPr fontAlgn="auto">
                <a:spcBef>
                  <a:spcPts val="0"/>
                </a:spcBef>
                <a:spcAft>
                  <a:spcPts val="0"/>
                </a:spcAft>
                <a:defRPr/>
              </a:pPr>
              <a:r>
                <a:rPr lang="en-US" sz="5400" dirty="0">
                  <a:ln w="3175">
                    <a:solidFill>
                      <a:schemeClr val="tx2">
                        <a:alpha val="60000"/>
                      </a:schemeClr>
                    </a:solidFill>
                  </a:ln>
                  <a:solidFill>
                    <a:schemeClr val="tx2">
                      <a:lumMod val="90000"/>
                    </a:schemeClr>
                  </a:solidFill>
                  <a:effectLst>
                    <a:outerShdw blurRad="34925" dist="12700" dir="14400000" algn="ctr" rotWithShape="0">
                      <a:srgbClr val="000000">
                        <a:alpha val="21000"/>
                      </a:srgbClr>
                    </a:outerShdw>
                  </a:effectLst>
                  <a:latin typeface="Wingdings" pitchFamily="2" charset="2"/>
                </a:rPr>
                <a:t></a:t>
              </a:r>
              <a:endParaRPr lang="en-US" sz="5400" dirty="0">
                <a:ln w="3175">
                  <a:solidFill>
                    <a:schemeClr val="tx2">
                      <a:alpha val="60000"/>
                    </a:schemeClr>
                  </a:solidFill>
                </a:ln>
                <a:solidFill>
                  <a:schemeClr val="tx2">
                    <a:lumMod val="90000"/>
                  </a:schemeClr>
                </a:solidFill>
                <a:effectLst>
                  <a:outerShdw blurRad="34925" dist="12700" dir="14400000" algn="ctr" rotWithShape="0">
                    <a:srgbClr val="000000">
                      <a:alpha val="21000"/>
                    </a:srgbClr>
                  </a:outerShdw>
                </a:effectLst>
                <a:latin typeface="Wingdings" pitchFamily="2" charset="2"/>
              </a:endParaRPr>
            </a:p>
          </p:txBody>
        </p:sp>
        <p:cxnSp>
          <p:nvCxnSpPr>
            <p:cNvPr id="7" name="Straight Connector 6"/>
            <p:cNvCxnSpPr/>
            <p:nvPr/>
          </p:nvCxnSpPr>
          <p:spPr>
            <a:xfrm rot="10800000">
              <a:off x="1172584" y="1925620"/>
              <a:ext cx="3119718" cy="1588"/>
            </a:xfrm>
            <a:prstGeom prst="line">
              <a:avLst/>
            </a:prstGeom>
            <a:ln>
              <a:solidFill>
                <a:schemeClr val="tx2">
                  <a:lumMod val="90000"/>
                </a:schemeClr>
              </a:solidFill>
            </a:ln>
            <a:effectLst/>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rot="10800000">
              <a:off x="4831976" y="1922930"/>
              <a:ext cx="3119718" cy="1588"/>
            </a:xfrm>
            <a:prstGeom prst="line">
              <a:avLst/>
            </a:prstGeom>
            <a:ln>
              <a:solidFill>
                <a:schemeClr val="tx2">
                  <a:lumMod val="90000"/>
                </a:schemeClr>
              </a:solidFill>
            </a:ln>
            <a:effectLst/>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183341" y="1387737"/>
            <a:ext cx="6777318" cy="1731982"/>
          </a:xfrm>
        </p:spPr>
        <p:txBody>
          <a:bodyPr anchor="b"/>
          <a:lstStyle>
            <a:lvl1pPr>
              <a:defRPr>
                <a:ln w="3175">
                  <a:solidFill>
                    <a:schemeClr val="tx1">
                      <a:alpha val="65000"/>
                    </a:schemeClr>
                  </a:solidFill>
                </a:ln>
                <a:solidFill>
                  <a:schemeClr val="tx1"/>
                </a:solidFill>
                <a:effectLst>
                  <a:outerShdw blurRad="25400" dist="12700" dir="14220000" rotWithShape="0">
                    <a:prstClr val="black">
                      <a:alpha val="50000"/>
                    </a:prstClr>
                  </a:outerShdw>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1371600" y="3767862"/>
            <a:ext cx="6400800" cy="1752600"/>
          </a:xfrm>
        </p:spPr>
        <p:txBody>
          <a:bodyPr/>
          <a:lstStyle>
            <a:lvl1pPr marL="0" indent="0" algn="ctr">
              <a:buNone/>
              <a:defRPr>
                <a:solidFill>
                  <a:schemeClr val="tx1"/>
                </a:solidFill>
                <a:effectLst>
                  <a:outerShdw blurRad="34925" dist="12700" dir="14400000" rotWithShape="0">
                    <a:prstClr val="black">
                      <a:alpha val="21000"/>
                    </a:prstClr>
                  </a:outerShdw>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9" name="Date Placeholder 3"/>
          <p:cNvSpPr>
            <a:spLocks noGrp="1"/>
          </p:cNvSpPr>
          <p:nvPr>
            <p:ph type="dt" sz="half" idx="10"/>
          </p:nvPr>
        </p:nvSpPr>
        <p:spPr/>
        <p:txBody>
          <a:bodyPr/>
          <a:lstStyle>
            <a:lvl1pPr>
              <a:defRPr smtClean="0">
                <a:solidFill>
                  <a:schemeClr val="tx2"/>
                </a:solidFill>
              </a:defRPr>
            </a:lvl1pPr>
          </a:lstStyle>
          <a:p>
            <a:pPr>
              <a:defRPr/>
            </a:pPr>
            <a:fld id="{7E9E1056-E5D6-4312-B141-3DE3E3B2EC4A}" type="datetimeFigureOut">
              <a:rPr lang="en-US"/>
              <a:pPr>
                <a:defRPr/>
              </a:pPr>
              <a:t>9/9/2011</a:t>
            </a:fld>
            <a:endParaRPr lang="en-US"/>
          </a:p>
        </p:txBody>
      </p:sp>
      <p:sp>
        <p:nvSpPr>
          <p:cNvPr id="10" name="Footer Placeholder 4"/>
          <p:cNvSpPr>
            <a:spLocks noGrp="1"/>
          </p:cNvSpPr>
          <p:nvPr>
            <p:ph type="ftr" sz="quarter" idx="11"/>
          </p:nvPr>
        </p:nvSpPr>
        <p:spPr/>
        <p:txBody>
          <a:bodyPr/>
          <a:lstStyle>
            <a:lvl1pPr>
              <a:defRPr>
                <a:solidFill>
                  <a:schemeClr val="tx2"/>
                </a:solidFill>
              </a:defRPr>
            </a:lvl1pPr>
          </a:lstStyle>
          <a:p>
            <a:pPr>
              <a:defRPr/>
            </a:pPr>
            <a:endParaRPr lang="en-US"/>
          </a:p>
        </p:txBody>
      </p:sp>
      <p:sp>
        <p:nvSpPr>
          <p:cNvPr id="11" name="Slide Number Placeholder 5"/>
          <p:cNvSpPr>
            <a:spLocks noGrp="1"/>
          </p:cNvSpPr>
          <p:nvPr>
            <p:ph type="sldNum" sz="quarter" idx="12"/>
          </p:nvPr>
        </p:nvSpPr>
        <p:spPr/>
        <p:txBody>
          <a:bodyPr/>
          <a:lstStyle>
            <a:lvl1pPr>
              <a:defRPr smtClean="0">
                <a:solidFill>
                  <a:schemeClr val="tx2"/>
                </a:solidFill>
              </a:defRPr>
            </a:lvl1pPr>
          </a:lstStyle>
          <a:p>
            <a:pPr>
              <a:defRPr/>
            </a:pPr>
            <a:fld id="{9DA4CD2D-F5FF-4706-81CC-C59C2DD72047}" type="slidenum">
              <a:rPr lang="en-US"/>
              <a:pPr>
                <a:defRPr/>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grpSp>
        <p:nvGrpSpPr>
          <p:cNvPr id="4" name="Group 10"/>
          <p:cNvGrpSpPr>
            <a:grpSpLocks/>
          </p:cNvGrpSpPr>
          <p:nvPr/>
        </p:nvGrpSpPr>
        <p:grpSpPr bwMode="auto">
          <a:xfrm>
            <a:off x="1173163" y="1392238"/>
            <a:ext cx="6778625" cy="923925"/>
            <a:chOff x="1172584" y="1381459"/>
            <a:chExt cx="6779110" cy="923330"/>
          </a:xfrm>
        </p:grpSpPr>
        <p:sp>
          <p:nvSpPr>
            <p:cNvPr id="5" name="TextBox 4"/>
            <p:cNvSpPr txBox="1"/>
            <p:nvPr/>
          </p:nvSpPr>
          <p:spPr>
            <a:xfrm>
              <a:off x="4147772" y="1381459"/>
              <a:ext cx="876363" cy="923330"/>
            </a:xfrm>
            <a:prstGeom prst="rect">
              <a:avLst/>
            </a:prstGeom>
            <a:noFill/>
          </p:spPr>
          <p:txBody>
            <a:bodyPr wrap="none">
              <a:spAutoFit/>
            </a:bodyPr>
            <a:lstStyle/>
            <a:p>
              <a:pPr fontAlgn="auto">
                <a:spcBef>
                  <a:spcPts val="0"/>
                </a:spcBef>
                <a:spcAft>
                  <a:spcPts val="0"/>
                </a:spcAft>
                <a:defRPr/>
              </a:pPr>
              <a:r>
                <a:rPr lang="en-US" sz="5400" dirty="0">
                  <a:solidFill>
                    <a:schemeClr val="tx2">
                      <a:lumMod val="60000"/>
                      <a:lumOff val="40000"/>
                    </a:schemeClr>
                  </a:solidFill>
                  <a:latin typeface="Wingdings" pitchFamily="2" charset="2"/>
                </a:rPr>
                <a:t></a:t>
              </a:r>
              <a:endParaRPr lang="en-US" sz="5400" dirty="0">
                <a:solidFill>
                  <a:schemeClr val="tx2">
                    <a:lumMod val="60000"/>
                    <a:lumOff val="40000"/>
                  </a:schemeClr>
                </a:solidFill>
                <a:latin typeface="Wingdings" pitchFamily="2" charset="2"/>
              </a:endParaRPr>
            </a:p>
          </p:txBody>
        </p:sp>
        <p:cxnSp>
          <p:nvCxnSpPr>
            <p:cNvPr id="6" name="Straight Connector 5"/>
            <p:cNvCxnSpPr/>
            <p:nvPr/>
          </p:nvCxnSpPr>
          <p:spPr>
            <a:xfrm rot="10800000">
              <a:off x="1172584" y="1925620"/>
              <a:ext cx="3119660" cy="1587"/>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rot="10800000">
              <a:off x="4832033" y="1922447"/>
              <a:ext cx="3119661" cy="1587"/>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nchor="ct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Date Placeholder 3"/>
          <p:cNvSpPr>
            <a:spLocks noGrp="1"/>
          </p:cNvSpPr>
          <p:nvPr>
            <p:ph type="dt" sz="half" idx="10"/>
          </p:nvPr>
        </p:nvSpPr>
        <p:spPr/>
        <p:txBody>
          <a:bodyPr/>
          <a:lstStyle>
            <a:lvl1pPr>
              <a:defRPr/>
            </a:lvl1pPr>
          </a:lstStyle>
          <a:p>
            <a:pPr>
              <a:defRPr/>
            </a:pPr>
            <a:fld id="{4E2D145F-F09D-44E7-AF47-3300C3331D06}" type="datetimeFigureOut">
              <a:rPr lang="en-US"/>
              <a:pPr>
                <a:defRPr/>
              </a:pPr>
              <a:t>9/9/2011</a:t>
            </a:fld>
            <a:endParaRPr lang="en-US"/>
          </a:p>
        </p:txBody>
      </p:sp>
      <p:sp>
        <p:nvSpPr>
          <p:cNvPr id="9" name="Footer Placeholder 4"/>
          <p:cNvSpPr>
            <a:spLocks noGrp="1"/>
          </p:cNvSpPr>
          <p:nvPr>
            <p:ph type="ftr" sz="quarter" idx="11"/>
          </p:nvPr>
        </p:nvSpPr>
        <p:spPr/>
        <p:txBody>
          <a:bodyPr/>
          <a:lstStyle>
            <a:lvl1pPr>
              <a:defRPr/>
            </a:lvl1pPr>
          </a:lstStyle>
          <a:p>
            <a:pPr>
              <a:defRPr/>
            </a:pPr>
            <a:endParaRPr lang="en-US"/>
          </a:p>
        </p:txBody>
      </p:sp>
      <p:sp>
        <p:nvSpPr>
          <p:cNvPr id="10" name="Slide Number Placeholder 5"/>
          <p:cNvSpPr>
            <a:spLocks noGrp="1"/>
          </p:cNvSpPr>
          <p:nvPr>
            <p:ph type="sldNum" sz="quarter" idx="12"/>
          </p:nvPr>
        </p:nvSpPr>
        <p:spPr/>
        <p:txBody>
          <a:bodyPr/>
          <a:lstStyle>
            <a:lvl1pPr>
              <a:defRPr/>
            </a:lvl1pPr>
          </a:lstStyle>
          <a:p>
            <a:pPr>
              <a:defRPr/>
            </a:pPr>
            <a:fld id="{DD147479-9A88-47E8-A353-6ADA5D775ECA}"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grpSp>
        <p:nvGrpSpPr>
          <p:cNvPr id="4" name="Group 10"/>
          <p:cNvGrpSpPr>
            <a:grpSpLocks/>
          </p:cNvGrpSpPr>
          <p:nvPr/>
        </p:nvGrpSpPr>
        <p:grpSpPr bwMode="auto">
          <a:xfrm rot="5400000">
            <a:off x="3908425" y="2881313"/>
            <a:ext cx="5481637" cy="922338"/>
            <a:chOff x="1815339" y="1381459"/>
            <a:chExt cx="5480154" cy="923330"/>
          </a:xfrm>
        </p:grpSpPr>
        <p:sp>
          <p:nvSpPr>
            <p:cNvPr id="5" name="TextBox 4"/>
            <p:cNvSpPr txBox="1"/>
            <p:nvPr/>
          </p:nvSpPr>
          <p:spPr>
            <a:xfrm>
              <a:off x="4146745" y="1381458"/>
              <a:ext cx="877650" cy="923330"/>
            </a:xfrm>
            <a:prstGeom prst="rect">
              <a:avLst/>
            </a:prstGeom>
            <a:noFill/>
          </p:spPr>
          <p:txBody>
            <a:bodyPr wrap="none">
              <a:spAutoFit/>
            </a:bodyPr>
            <a:lstStyle/>
            <a:p>
              <a:pPr fontAlgn="auto">
                <a:spcBef>
                  <a:spcPts val="0"/>
                </a:spcBef>
                <a:spcAft>
                  <a:spcPts val="0"/>
                </a:spcAft>
                <a:defRPr/>
              </a:pPr>
              <a:r>
                <a:rPr lang="en-US" sz="5400" dirty="0">
                  <a:solidFill>
                    <a:schemeClr val="tx2">
                      <a:lumMod val="60000"/>
                      <a:lumOff val="40000"/>
                    </a:schemeClr>
                  </a:solidFill>
                  <a:latin typeface="Wingdings" pitchFamily="2" charset="2"/>
                </a:rPr>
                <a:t></a:t>
              </a:r>
              <a:endParaRPr lang="en-US" sz="5400" dirty="0">
                <a:solidFill>
                  <a:schemeClr val="tx2">
                    <a:lumMod val="60000"/>
                    <a:lumOff val="40000"/>
                  </a:schemeClr>
                </a:solidFill>
                <a:latin typeface="Wingdings" pitchFamily="2" charset="2"/>
              </a:endParaRPr>
            </a:p>
          </p:txBody>
        </p:sp>
        <p:cxnSp>
          <p:nvCxnSpPr>
            <p:cNvPr id="6" name="Straight Connector 5"/>
            <p:cNvCxnSpPr/>
            <p:nvPr/>
          </p:nvCxnSpPr>
          <p:spPr>
            <a:xfrm flipH="1" flipV="1">
              <a:off x="1815339" y="1924967"/>
              <a:ext cx="2469482" cy="1590"/>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rot="10800000">
              <a:off x="4826011" y="1928146"/>
              <a:ext cx="2469482" cy="1590"/>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
        <p:nvSpPr>
          <p:cNvPr id="2" name="Vertical Title 1"/>
          <p:cNvSpPr>
            <a:spLocks noGrp="1"/>
          </p:cNvSpPr>
          <p:nvPr>
            <p:ph type="title" orient="vert"/>
          </p:nvPr>
        </p:nvSpPr>
        <p:spPr>
          <a:xfrm>
            <a:off x="6766560" y="559398"/>
            <a:ext cx="1678193" cy="5566765"/>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88488" y="849854"/>
            <a:ext cx="5507917" cy="502382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Date Placeholder 3"/>
          <p:cNvSpPr>
            <a:spLocks noGrp="1"/>
          </p:cNvSpPr>
          <p:nvPr>
            <p:ph type="dt" sz="half" idx="10"/>
          </p:nvPr>
        </p:nvSpPr>
        <p:spPr/>
        <p:txBody>
          <a:bodyPr/>
          <a:lstStyle>
            <a:lvl1pPr>
              <a:defRPr/>
            </a:lvl1pPr>
          </a:lstStyle>
          <a:p>
            <a:pPr>
              <a:defRPr/>
            </a:pPr>
            <a:fld id="{ABCEF0EC-55C8-4D80-B6B1-D806169F17C4}" type="datetimeFigureOut">
              <a:rPr lang="en-US"/>
              <a:pPr>
                <a:defRPr/>
              </a:pPr>
              <a:t>9/9/2011</a:t>
            </a:fld>
            <a:endParaRPr lang="en-US"/>
          </a:p>
        </p:txBody>
      </p:sp>
      <p:sp>
        <p:nvSpPr>
          <p:cNvPr id="9" name="Footer Placeholder 4"/>
          <p:cNvSpPr>
            <a:spLocks noGrp="1"/>
          </p:cNvSpPr>
          <p:nvPr>
            <p:ph type="ftr" sz="quarter" idx="11"/>
          </p:nvPr>
        </p:nvSpPr>
        <p:spPr/>
        <p:txBody>
          <a:bodyPr/>
          <a:lstStyle>
            <a:lvl1pPr>
              <a:defRPr/>
            </a:lvl1pPr>
          </a:lstStyle>
          <a:p>
            <a:pPr>
              <a:defRPr/>
            </a:pPr>
            <a:endParaRPr lang="en-US"/>
          </a:p>
        </p:txBody>
      </p:sp>
      <p:sp>
        <p:nvSpPr>
          <p:cNvPr id="10" name="Slide Number Placeholder 5"/>
          <p:cNvSpPr>
            <a:spLocks noGrp="1"/>
          </p:cNvSpPr>
          <p:nvPr>
            <p:ph type="sldNum" sz="quarter" idx="12"/>
          </p:nvPr>
        </p:nvSpPr>
        <p:spPr/>
        <p:txBody>
          <a:bodyPr/>
          <a:lstStyle>
            <a:lvl1pPr>
              <a:defRPr/>
            </a:lvl1pPr>
          </a:lstStyle>
          <a:p>
            <a:pPr>
              <a:defRPr/>
            </a:pPr>
            <a:fld id="{7C1ED938-D097-4D67-B1FA-8692895600AF}"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4" name="Group 11"/>
          <p:cNvGrpSpPr>
            <a:grpSpLocks/>
          </p:cNvGrpSpPr>
          <p:nvPr/>
        </p:nvGrpSpPr>
        <p:grpSpPr bwMode="auto">
          <a:xfrm>
            <a:off x="1173163" y="1392238"/>
            <a:ext cx="6778625" cy="923925"/>
            <a:chOff x="1172584" y="1381459"/>
            <a:chExt cx="6779110" cy="923330"/>
          </a:xfrm>
        </p:grpSpPr>
        <p:sp>
          <p:nvSpPr>
            <p:cNvPr id="5" name="TextBox 4"/>
            <p:cNvSpPr txBox="1"/>
            <p:nvPr/>
          </p:nvSpPr>
          <p:spPr>
            <a:xfrm>
              <a:off x="4147772" y="1381459"/>
              <a:ext cx="876363" cy="923330"/>
            </a:xfrm>
            <a:prstGeom prst="rect">
              <a:avLst/>
            </a:prstGeom>
            <a:noFill/>
          </p:spPr>
          <p:txBody>
            <a:bodyPr wrap="none">
              <a:spAutoFit/>
            </a:bodyPr>
            <a:lstStyle/>
            <a:p>
              <a:pPr fontAlgn="auto">
                <a:spcBef>
                  <a:spcPts val="0"/>
                </a:spcBef>
                <a:spcAft>
                  <a:spcPts val="0"/>
                </a:spcAft>
                <a:defRPr/>
              </a:pPr>
              <a:r>
                <a:rPr lang="en-US" sz="5400" dirty="0">
                  <a:solidFill>
                    <a:schemeClr val="tx2">
                      <a:lumMod val="60000"/>
                      <a:lumOff val="40000"/>
                    </a:schemeClr>
                  </a:solidFill>
                  <a:latin typeface="Wingdings" pitchFamily="2" charset="2"/>
                </a:rPr>
                <a:t></a:t>
              </a:r>
              <a:endParaRPr lang="en-US" sz="5400" dirty="0">
                <a:solidFill>
                  <a:schemeClr val="tx2">
                    <a:lumMod val="60000"/>
                    <a:lumOff val="40000"/>
                  </a:schemeClr>
                </a:solidFill>
                <a:latin typeface="Wingdings" pitchFamily="2" charset="2"/>
              </a:endParaRPr>
            </a:p>
          </p:txBody>
        </p:sp>
        <p:cxnSp>
          <p:nvCxnSpPr>
            <p:cNvPr id="6" name="Straight Connector 5"/>
            <p:cNvCxnSpPr/>
            <p:nvPr/>
          </p:nvCxnSpPr>
          <p:spPr>
            <a:xfrm rot="10800000">
              <a:off x="1172584" y="1925620"/>
              <a:ext cx="3119660" cy="1587"/>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rot="10800000">
              <a:off x="4832033" y="1922447"/>
              <a:ext cx="3119661" cy="1587"/>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1" name="Title 10"/>
          <p:cNvSpPr>
            <a:spLocks noGrp="1"/>
          </p:cNvSpPr>
          <p:nvPr>
            <p:ph type="title"/>
          </p:nvPr>
        </p:nvSpPr>
        <p:spPr/>
        <p:txBody>
          <a:bodyPr/>
          <a:lstStyle/>
          <a:p>
            <a:r>
              <a:rPr lang="en-US" smtClean="0"/>
              <a:t>Click to edit Master title style</a:t>
            </a:r>
            <a:endParaRPr lang="en-US"/>
          </a:p>
        </p:txBody>
      </p:sp>
      <p:sp>
        <p:nvSpPr>
          <p:cNvPr id="8" name="Date Placeholder 3"/>
          <p:cNvSpPr>
            <a:spLocks noGrp="1"/>
          </p:cNvSpPr>
          <p:nvPr>
            <p:ph type="dt" sz="half" idx="10"/>
          </p:nvPr>
        </p:nvSpPr>
        <p:spPr/>
        <p:txBody>
          <a:bodyPr/>
          <a:lstStyle>
            <a:lvl1pPr>
              <a:defRPr/>
            </a:lvl1pPr>
          </a:lstStyle>
          <a:p>
            <a:pPr>
              <a:defRPr/>
            </a:pPr>
            <a:fld id="{D850C1AF-2026-4768-B4D5-F123A431EC2A}" type="datetimeFigureOut">
              <a:rPr lang="en-US"/>
              <a:pPr>
                <a:defRPr/>
              </a:pPr>
              <a:t>9/9/2011</a:t>
            </a:fld>
            <a:endParaRPr lang="en-US"/>
          </a:p>
        </p:txBody>
      </p:sp>
      <p:sp>
        <p:nvSpPr>
          <p:cNvPr id="9" name="Footer Placeholder 4"/>
          <p:cNvSpPr>
            <a:spLocks noGrp="1"/>
          </p:cNvSpPr>
          <p:nvPr>
            <p:ph type="ftr" sz="quarter" idx="11"/>
          </p:nvPr>
        </p:nvSpPr>
        <p:spPr/>
        <p:txBody>
          <a:bodyPr/>
          <a:lstStyle>
            <a:lvl1pPr>
              <a:defRPr/>
            </a:lvl1pPr>
          </a:lstStyle>
          <a:p>
            <a:pPr>
              <a:defRPr/>
            </a:pPr>
            <a:endParaRPr lang="en-US"/>
          </a:p>
        </p:txBody>
      </p:sp>
      <p:sp>
        <p:nvSpPr>
          <p:cNvPr id="10" name="Slide Number Placeholder 5"/>
          <p:cNvSpPr>
            <a:spLocks noGrp="1"/>
          </p:cNvSpPr>
          <p:nvPr>
            <p:ph type="sldNum" sz="quarter" idx="12"/>
          </p:nvPr>
        </p:nvSpPr>
        <p:spPr/>
        <p:txBody>
          <a:bodyPr/>
          <a:lstStyle>
            <a:lvl1pPr>
              <a:defRPr/>
            </a:lvl1pPr>
          </a:lstStyle>
          <a:p>
            <a:pPr>
              <a:defRPr/>
            </a:pPr>
            <a:fld id="{26B4CD3B-12F3-43E4-811A-E04F9703B56B}" type="slidenum">
              <a:rPr lang="en-US"/>
              <a:pPr>
                <a:defRPr/>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pic>
        <p:nvPicPr>
          <p:cNvPr id="4" name="Picture 7" descr="CoverOverlay.png"/>
          <p:cNvPicPr>
            <a:picLocks noChangeAspect="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grpSp>
        <p:nvGrpSpPr>
          <p:cNvPr id="5" name="Group 7"/>
          <p:cNvGrpSpPr>
            <a:grpSpLocks/>
          </p:cNvGrpSpPr>
          <p:nvPr/>
        </p:nvGrpSpPr>
        <p:grpSpPr bwMode="auto">
          <a:xfrm>
            <a:off x="1173163" y="2887663"/>
            <a:ext cx="6778625" cy="923925"/>
            <a:chOff x="1172584" y="1381459"/>
            <a:chExt cx="6779110" cy="923330"/>
          </a:xfrm>
        </p:grpSpPr>
        <p:sp>
          <p:nvSpPr>
            <p:cNvPr id="6" name="TextBox 5"/>
            <p:cNvSpPr txBox="1"/>
            <p:nvPr/>
          </p:nvSpPr>
          <p:spPr>
            <a:xfrm>
              <a:off x="4147772" y="1381459"/>
              <a:ext cx="876363" cy="923330"/>
            </a:xfrm>
            <a:prstGeom prst="rect">
              <a:avLst/>
            </a:prstGeom>
            <a:noFill/>
          </p:spPr>
          <p:txBody>
            <a:bodyPr wrap="none">
              <a:spAutoFit/>
            </a:bodyPr>
            <a:lstStyle/>
            <a:p>
              <a:pPr fontAlgn="auto">
                <a:spcBef>
                  <a:spcPts val="0"/>
                </a:spcBef>
                <a:spcAft>
                  <a:spcPts val="0"/>
                </a:spcAft>
                <a:defRPr/>
              </a:pPr>
              <a:r>
                <a:rPr lang="en-US" sz="5400" dirty="0">
                  <a:solidFill>
                    <a:schemeClr val="tx2">
                      <a:lumMod val="60000"/>
                      <a:lumOff val="40000"/>
                    </a:schemeClr>
                  </a:solidFill>
                  <a:latin typeface="Wingdings" pitchFamily="2" charset="2"/>
                </a:rPr>
                <a:t></a:t>
              </a:r>
              <a:endParaRPr lang="en-US" sz="5400" dirty="0">
                <a:solidFill>
                  <a:schemeClr val="tx2">
                    <a:lumMod val="60000"/>
                    <a:lumOff val="40000"/>
                  </a:schemeClr>
                </a:solidFill>
                <a:latin typeface="Wingdings" pitchFamily="2" charset="2"/>
              </a:endParaRPr>
            </a:p>
          </p:txBody>
        </p:sp>
        <p:cxnSp>
          <p:nvCxnSpPr>
            <p:cNvPr id="7" name="Straight Connector 6"/>
            <p:cNvCxnSpPr/>
            <p:nvPr/>
          </p:nvCxnSpPr>
          <p:spPr>
            <a:xfrm rot="10800000">
              <a:off x="1172584" y="1925620"/>
              <a:ext cx="3119660" cy="1587"/>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rot="10800000">
              <a:off x="4832033" y="1927207"/>
              <a:ext cx="3119661" cy="1586"/>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690040" y="1204857"/>
            <a:ext cx="7754713" cy="1910716"/>
          </a:xfrm>
        </p:spPr>
        <p:txBody>
          <a:bodyPr anchor="b"/>
          <a:lstStyle>
            <a:lvl1pPr algn="ctr">
              <a:defRPr sz="5400" b="0" cap="none" baseline="0">
                <a:solidFill>
                  <a:schemeClr val="tx2"/>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699248" y="3767316"/>
            <a:ext cx="7734747" cy="1500187"/>
          </a:xfrm>
        </p:spPr>
        <p:txBody>
          <a:bodyPr/>
          <a:lstStyle>
            <a:lvl1pPr marL="0" indent="0" algn="ct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9" name="Date Placeholder 3"/>
          <p:cNvSpPr>
            <a:spLocks noGrp="1"/>
          </p:cNvSpPr>
          <p:nvPr>
            <p:ph type="dt" sz="half" idx="10"/>
          </p:nvPr>
        </p:nvSpPr>
        <p:spPr/>
        <p:txBody>
          <a:bodyPr/>
          <a:lstStyle>
            <a:lvl1pPr>
              <a:defRPr/>
            </a:lvl1pPr>
          </a:lstStyle>
          <a:p>
            <a:pPr>
              <a:defRPr/>
            </a:pPr>
            <a:fld id="{9857241C-9F64-4C96-BA53-FF315E794DA8}" type="datetimeFigureOut">
              <a:rPr lang="en-US"/>
              <a:pPr>
                <a:defRPr/>
              </a:pPr>
              <a:t>9/9/2011</a:t>
            </a:fld>
            <a:endParaRPr lang="en-US"/>
          </a:p>
        </p:txBody>
      </p:sp>
      <p:sp>
        <p:nvSpPr>
          <p:cNvPr id="10" name="Footer Placeholder 4"/>
          <p:cNvSpPr>
            <a:spLocks noGrp="1"/>
          </p:cNvSpPr>
          <p:nvPr>
            <p:ph type="ftr" sz="quarter" idx="11"/>
          </p:nvPr>
        </p:nvSpPr>
        <p:spPr/>
        <p:txBody>
          <a:bodyPr/>
          <a:lstStyle>
            <a:lvl1pPr>
              <a:defRPr/>
            </a:lvl1pPr>
          </a:lstStyle>
          <a:p>
            <a:pPr>
              <a:defRPr/>
            </a:pPr>
            <a:endParaRPr lang="en-US"/>
          </a:p>
        </p:txBody>
      </p:sp>
      <p:sp>
        <p:nvSpPr>
          <p:cNvPr id="11" name="Slide Number Placeholder 5"/>
          <p:cNvSpPr>
            <a:spLocks noGrp="1"/>
          </p:cNvSpPr>
          <p:nvPr>
            <p:ph type="sldNum" sz="quarter" idx="12"/>
          </p:nvPr>
        </p:nvSpPr>
        <p:spPr/>
        <p:txBody>
          <a:bodyPr/>
          <a:lstStyle>
            <a:lvl1pPr>
              <a:defRPr/>
            </a:lvl1pPr>
          </a:lstStyle>
          <a:p>
            <a:pPr>
              <a:defRPr/>
            </a:pPr>
            <a:fld id="{B6818078-09C6-4A02-9D53-177A96BCBB63}" type="slidenum">
              <a:rPr lang="en-US"/>
              <a:pPr>
                <a:defRPr/>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grpSp>
        <p:nvGrpSpPr>
          <p:cNvPr id="5" name="Group 12"/>
          <p:cNvGrpSpPr>
            <a:grpSpLocks/>
          </p:cNvGrpSpPr>
          <p:nvPr/>
        </p:nvGrpSpPr>
        <p:grpSpPr bwMode="auto">
          <a:xfrm>
            <a:off x="1173163" y="1392238"/>
            <a:ext cx="6778625" cy="923925"/>
            <a:chOff x="1172584" y="1381459"/>
            <a:chExt cx="6779110" cy="923330"/>
          </a:xfrm>
        </p:grpSpPr>
        <p:sp>
          <p:nvSpPr>
            <p:cNvPr id="6" name="TextBox 5"/>
            <p:cNvSpPr txBox="1"/>
            <p:nvPr/>
          </p:nvSpPr>
          <p:spPr>
            <a:xfrm>
              <a:off x="4147772" y="1381459"/>
              <a:ext cx="876363" cy="923330"/>
            </a:xfrm>
            <a:prstGeom prst="rect">
              <a:avLst/>
            </a:prstGeom>
            <a:noFill/>
          </p:spPr>
          <p:txBody>
            <a:bodyPr wrap="none">
              <a:spAutoFit/>
            </a:bodyPr>
            <a:lstStyle/>
            <a:p>
              <a:pPr fontAlgn="auto">
                <a:spcBef>
                  <a:spcPts val="0"/>
                </a:spcBef>
                <a:spcAft>
                  <a:spcPts val="0"/>
                </a:spcAft>
                <a:defRPr/>
              </a:pPr>
              <a:r>
                <a:rPr lang="en-US" sz="5400" dirty="0">
                  <a:solidFill>
                    <a:schemeClr val="tx2">
                      <a:lumMod val="60000"/>
                      <a:lumOff val="40000"/>
                    </a:schemeClr>
                  </a:solidFill>
                  <a:latin typeface="Wingdings" pitchFamily="2" charset="2"/>
                </a:rPr>
                <a:t></a:t>
              </a:r>
              <a:endParaRPr lang="en-US" sz="5400" dirty="0">
                <a:solidFill>
                  <a:schemeClr val="tx2">
                    <a:lumMod val="60000"/>
                    <a:lumOff val="40000"/>
                  </a:schemeClr>
                </a:solidFill>
                <a:latin typeface="Wingdings" pitchFamily="2" charset="2"/>
              </a:endParaRPr>
            </a:p>
          </p:txBody>
        </p:sp>
        <p:cxnSp>
          <p:nvCxnSpPr>
            <p:cNvPr id="7" name="Straight Connector 6"/>
            <p:cNvCxnSpPr/>
            <p:nvPr/>
          </p:nvCxnSpPr>
          <p:spPr>
            <a:xfrm rot="10800000">
              <a:off x="1172584" y="1925620"/>
              <a:ext cx="3119660" cy="1587"/>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rot="10800000">
              <a:off x="4832033" y="1922447"/>
              <a:ext cx="3119661" cy="1587"/>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
        <p:nvSpPr>
          <p:cNvPr id="12" name="Title 11"/>
          <p:cNvSpPr>
            <a:spLocks noGrp="1"/>
          </p:cNvSpPr>
          <p:nvPr>
            <p:ph type="title"/>
          </p:nvPr>
        </p:nvSpPr>
        <p:spPr/>
        <p:txBody>
          <a:bodyPr/>
          <a:lstStyle>
            <a:lvl1pPr>
              <a:defRPr>
                <a:solidFill>
                  <a:schemeClr val="tx2"/>
                </a:solidFill>
              </a:defRPr>
            </a:lvl1pPr>
          </a:lstStyle>
          <a:p>
            <a:r>
              <a:rPr lang="en-US" smtClean="0"/>
              <a:t>Click to edit Master title style</a:t>
            </a:r>
            <a:endParaRPr lang="en-US" dirty="0"/>
          </a:p>
        </p:txBody>
      </p:sp>
      <p:sp>
        <p:nvSpPr>
          <p:cNvPr id="8" name="Content Placeholder 7"/>
          <p:cNvSpPr>
            <a:spLocks noGrp="1"/>
          </p:cNvSpPr>
          <p:nvPr>
            <p:ph sz="quarter" idx="13"/>
          </p:nvPr>
        </p:nvSpPr>
        <p:spPr>
          <a:xfrm>
            <a:off x="685800" y="2240280"/>
            <a:ext cx="3803904" cy="387705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0" name="Content Placeholder 9"/>
          <p:cNvSpPr>
            <a:spLocks noGrp="1"/>
          </p:cNvSpPr>
          <p:nvPr>
            <p:ph sz="quarter" idx="14"/>
          </p:nvPr>
        </p:nvSpPr>
        <p:spPr>
          <a:xfrm>
            <a:off x="4645151" y="2240280"/>
            <a:ext cx="3803904" cy="387705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1" name="Date Placeholder 4"/>
          <p:cNvSpPr>
            <a:spLocks noGrp="1"/>
          </p:cNvSpPr>
          <p:nvPr>
            <p:ph type="dt" sz="half" idx="15"/>
          </p:nvPr>
        </p:nvSpPr>
        <p:spPr/>
        <p:txBody>
          <a:bodyPr/>
          <a:lstStyle>
            <a:lvl1pPr>
              <a:defRPr/>
            </a:lvl1pPr>
          </a:lstStyle>
          <a:p>
            <a:pPr>
              <a:defRPr/>
            </a:pPr>
            <a:fld id="{CCD35D16-8354-4952-9DC9-B80748B5F499}" type="datetimeFigureOut">
              <a:rPr lang="en-US"/>
              <a:pPr>
                <a:defRPr/>
              </a:pPr>
              <a:t>9/9/2011</a:t>
            </a:fld>
            <a:endParaRPr lang="en-US"/>
          </a:p>
        </p:txBody>
      </p:sp>
      <p:sp>
        <p:nvSpPr>
          <p:cNvPr id="13" name="Footer Placeholder 5"/>
          <p:cNvSpPr>
            <a:spLocks noGrp="1"/>
          </p:cNvSpPr>
          <p:nvPr>
            <p:ph type="ftr" sz="quarter" idx="16"/>
          </p:nvPr>
        </p:nvSpPr>
        <p:spPr/>
        <p:txBody>
          <a:bodyPr/>
          <a:lstStyle>
            <a:lvl1pPr>
              <a:defRPr/>
            </a:lvl1pPr>
          </a:lstStyle>
          <a:p>
            <a:pPr>
              <a:defRPr/>
            </a:pPr>
            <a:endParaRPr lang="en-US"/>
          </a:p>
        </p:txBody>
      </p:sp>
      <p:sp>
        <p:nvSpPr>
          <p:cNvPr id="14" name="Slide Number Placeholder 6"/>
          <p:cNvSpPr>
            <a:spLocks noGrp="1"/>
          </p:cNvSpPr>
          <p:nvPr>
            <p:ph type="sldNum" sz="quarter" idx="17"/>
          </p:nvPr>
        </p:nvSpPr>
        <p:spPr/>
        <p:txBody>
          <a:bodyPr/>
          <a:lstStyle>
            <a:lvl1pPr>
              <a:defRPr/>
            </a:lvl1pPr>
          </a:lstStyle>
          <a:p>
            <a:pPr>
              <a:defRPr/>
            </a:pPr>
            <a:fld id="{7FBCF870-CCED-46FB-A464-B3808B864593}"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grpSp>
        <p:nvGrpSpPr>
          <p:cNvPr id="7" name="Group 13"/>
          <p:cNvGrpSpPr>
            <a:grpSpLocks/>
          </p:cNvGrpSpPr>
          <p:nvPr/>
        </p:nvGrpSpPr>
        <p:grpSpPr bwMode="auto">
          <a:xfrm>
            <a:off x="1173163" y="1392238"/>
            <a:ext cx="6778625" cy="923925"/>
            <a:chOff x="1172584" y="1381459"/>
            <a:chExt cx="6779110" cy="923330"/>
          </a:xfrm>
        </p:grpSpPr>
        <p:sp>
          <p:nvSpPr>
            <p:cNvPr id="8" name="TextBox 7"/>
            <p:cNvSpPr txBox="1"/>
            <p:nvPr/>
          </p:nvSpPr>
          <p:spPr>
            <a:xfrm>
              <a:off x="4147772" y="1381459"/>
              <a:ext cx="876363" cy="923330"/>
            </a:xfrm>
            <a:prstGeom prst="rect">
              <a:avLst/>
            </a:prstGeom>
            <a:noFill/>
          </p:spPr>
          <p:txBody>
            <a:bodyPr wrap="none">
              <a:spAutoFit/>
            </a:bodyPr>
            <a:lstStyle/>
            <a:p>
              <a:pPr fontAlgn="auto">
                <a:spcBef>
                  <a:spcPts val="0"/>
                </a:spcBef>
                <a:spcAft>
                  <a:spcPts val="0"/>
                </a:spcAft>
                <a:defRPr/>
              </a:pPr>
              <a:r>
                <a:rPr lang="en-US" sz="5400" dirty="0">
                  <a:solidFill>
                    <a:schemeClr val="tx2">
                      <a:lumMod val="60000"/>
                      <a:lumOff val="40000"/>
                    </a:schemeClr>
                  </a:solidFill>
                  <a:latin typeface="Wingdings" pitchFamily="2" charset="2"/>
                </a:rPr>
                <a:t></a:t>
              </a:r>
              <a:endParaRPr lang="en-US" sz="5400" dirty="0">
                <a:solidFill>
                  <a:schemeClr val="tx2">
                    <a:lumMod val="60000"/>
                    <a:lumOff val="40000"/>
                  </a:schemeClr>
                </a:solidFill>
                <a:latin typeface="Wingdings" pitchFamily="2" charset="2"/>
              </a:endParaRPr>
            </a:p>
          </p:txBody>
        </p:sp>
        <p:cxnSp>
          <p:nvCxnSpPr>
            <p:cNvPr id="9" name="Straight Connector 8"/>
            <p:cNvCxnSpPr/>
            <p:nvPr/>
          </p:nvCxnSpPr>
          <p:spPr>
            <a:xfrm rot="10800000">
              <a:off x="1172584" y="1925620"/>
              <a:ext cx="3119660" cy="1587"/>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rot="10800000">
              <a:off x="4832033" y="1922447"/>
              <a:ext cx="3119661" cy="1587"/>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051560" y="2240280"/>
            <a:ext cx="3442446" cy="658368"/>
          </a:xfrm>
        </p:spPr>
        <p:txBody>
          <a:bodyPr anchor="b"/>
          <a:lstStyle>
            <a:lvl1pPr marL="0" indent="0" algn="ctr">
              <a:buNone/>
              <a:defRPr sz="2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88488" y="2947595"/>
            <a:ext cx="3803904" cy="317296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002306" y="2240280"/>
            <a:ext cx="3447288" cy="658368"/>
          </a:xfrm>
        </p:spPr>
        <p:txBody>
          <a:bodyPr anchor="b"/>
          <a:lstStyle>
            <a:lvl1pPr marL="0" indent="0" algn="ctr">
              <a:buNone/>
              <a:defRPr sz="2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944368"/>
            <a:ext cx="3799728" cy="317296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Date Placeholder 6"/>
          <p:cNvSpPr>
            <a:spLocks noGrp="1"/>
          </p:cNvSpPr>
          <p:nvPr>
            <p:ph type="dt" sz="half" idx="10"/>
          </p:nvPr>
        </p:nvSpPr>
        <p:spPr/>
        <p:txBody>
          <a:bodyPr/>
          <a:lstStyle>
            <a:lvl1pPr>
              <a:defRPr/>
            </a:lvl1pPr>
          </a:lstStyle>
          <a:p>
            <a:pPr>
              <a:defRPr/>
            </a:pPr>
            <a:fld id="{8EDD36E5-CDD0-48A3-94B0-45FFA6B2287E}" type="datetimeFigureOut">
              <a:rPr lang="en-US"/>
              <a:pPr>
                <a:defRPr/>
              </a:pPr>
              <a:t>9/9/2011</a:t>
            </a:fld>
            <a:endParaRPr lang="en-US"/>
          </a:p>
        </p:txBody>
      </p:sp>
      <p:sp>
        <p:nvSpPr>
          <p:cNvPr id="12" name="Footer Placeholder 7"/>
          <p:cNvSpPr>
            <a:spLocks noGrp="1"/>
          </p:cNvSpPr>
          <p:nvPr>
            <p:ph type="ftr" sz="quarter" idx="11"/>
          </p:nvPr>
        </p:nvSpPr>
        <p:spPr/>
        <p:txBody>
          <a:bodyPr/>
          <a:lstStyle>
            <a:lvl1pPr>
              <a:defRPr/>
            </a:lvl1pPr>
          </a:lstStyle>
          <a:p>
            <a:pPr>
              <a:defRPr/>
            </a:pPr>
            <a:endParaRPr lang="en-US"/>
          </a:p>
        </p:txBody>
      </p:sp>
      <p:sp>
        <p:nvSpPr>
          <p:cNvPr id="13" name="Slide Number Placeholder 8"/>
          <p:cNvSpPr>
            <a:spLocks noGrp="1"/>
          </p:cNvSpPr>
          <p:nvPr>
            <p:ph type="sldNum" sz="quarter" idx="12"/>
          </p:nvPr>
        </p:nvSpPr>
        <p:spPr/>
        <p:txBody>
          <a:bodyPr/>
          <a:lstStyle>
            <a:lvl1pPr>
              <a:defRPr/>
            </a:lvl1pPr>
          </a:lstStyle>
          <a:p>
            <a:pPr>
              <a:defRPr/>
            </a:pPr>
            <a:fld id="{370F19C7-7551-473B-AE00-12F73DCB9E69}"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grpSp>
        <p:nvGrpSpPr>
          <p:cNvPr id="3" name="Group 9"/>
          <p:cNvGrpSpPr>
            <a:grpSpLocks/>
          </p:cNvGrpSpPr>
          <p:nvPr/>
        </p:nvGrpSpPr>
        <p:grpSpPr bwMode="auto">
          <a:xfrm>
            <a:off x="1173163" y="1392238"/>
            <a:ext cx="6778625" cy="923925"/>
            <a:chOff x="1172584" y="1381459"/>
            <a:chExt cx="6779110" cy="923330"/>
          </a:xfrm>
        </p:grpSpPr>
        <p:sp>
          <p:nvSpPr>
            <p:cNvPr id="4" name="TextBox 3"/>
            <p:cNvSpPr txBox="1"/>
            <p:nvPr/>
          </p:nvSpPr>
          <p:spPr>
            <a:xfrm>
              <a:off x="4147772" y="1381459"/>
              <a:ext cx="876363" cy="923330"/>
            </a:xfrm>
            <a:prstGeom prst="rect">
              <a:avLst/>
            </a:prstGeom>
            <a:noFill/>
          </p:spPr>
          <p:txBody>
            <a:bodyPr wrap="none">
              <a:spAutoFit/>
            </a:bodyPr>
            <a:lstStyle/>
            <a:p>
              <a:pPr fontAlgn="auto">
                <a:spcBef>
                  <a:spcPts val="0"/>
                </a:spcBef>
                <a:spcAft>
                  <a:spcPts val="0"/>
                </a:spcAft>
                <a:defRPr/>
              </a:pPr>
              <a:r>
                <a:rPr lang="en-US" sz="5400" dirty="0">
                  <a:solidFill>
                    <a:schemeClr val="tx2">
                      <a:lumMod val="60000"/>
                      <a:lumOff val="40000"/>
                    </a:schemeClr>
                  </a:solidFill>
                  <a:latin typeface="Wingdings" pitchFamily="2" charset="2"/>
                </a:rPr>
                <a:t></a:t>
              </a:r>
              <a:endParaRPr lang="en-US" sz="5400" dirty="0">
                <a:solidFill>
                  <a:schemeClr val="tx2">
                    <a:lumMod val="60000"/>
                    <a:lumOff val="40000"/>
                  </a:schemeClr>
                </a:solidFill>
                <a:latin typeface="Wingdings" pitchFamily="2" charset="2"/>
              </a:endParaRPr>
            </a:p>
          </p:txBody>
        </p:sp>
        <p:cxnSp>
          <p:nvCxnSpPr>
            <p:cNvPr id="5" name="Straight Connector 4"/>
            <p:cNvCxnSpPr/>
            <p:nvPr/>
          </p:nvCxnSpPr>
          <p:spPr>
            <a:xfrm rot="10800000">
              <a:off x="1172584" y="1925620"/>
              <a:ext cx="3119660" cy="1587"/>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rot="10800000">
              <a:off x="4832033" y="1922447"/>
              <a:ext cx="3119661" cy="1587"/>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p:txBody>
          <a:bodyPr/>
          <a:lstStyle/>
          <a:p>
            <a:r>
              <a:rPr lang="en-US" smtClean="0"/>
              <a:t>Click to edit Master title style</a:t>
            </a:r>
            <a:endParaRPr lang="en-US" dirty="0"/>
          </a:p>
        </p:txBody>
      </p:sp>
      <p:sp>
        <p:nvSpPr>
          <p:cNvPr id="7" name="Date Placeholder 2"/>
          <p:cNvSpPr>
            <a:spLocks noGrp="1"/>
          </p:cNvSpPr>
          <p:nvPr>
            <p:ph type="dt" sz="half" idx="10"/>
          </p:nvPr>
        </p:nvSpPr>
        <p:spPr/>
        <p:txBody>
          <a:bodyPr/>
          <a:lstStyle>
            <a:lvl1pPr>
              <a:defRPr/>
            </a:lvl1pPr>
          </a:lstStyle>
          <a:p>
            <a:pPr>
              <a:defRPr/>
            </a:pPr>
            <a:fld id="{D672D4F2-5A45-446D-A252-3E12AC427071}" type="datetimeFigureOut">
              <a:rPr lang="en-US"/>
              <a:pPr>
                <a:defRPr/>
              </a:pPr>
              <a:t>9/9/2011</a:t>
            </a:fld>
            <a:endParaRPr lang="en-US"/>
          </a:p>
        </p:txBody>
      </p:sp>
      <p:sp>
        <p:nvSpPr>
          <p:cNvPr id="8" name="Footer Placeholder 3"/>
          <p:cNvSpPr>
            <a:spLocks noGrp="1"/>
          </p:cNvSpPr>
          <p:nvPr>
            <p:ph type="ftr" sz="quarter" idx="11"/>
          </p:nvPr>
        </p:nvSpPr>
        <p:spPr/>
        <p:txBody>
          <a:bodyPr/>
          <a:lstStyle>
            <a:lvl1pPr>
              <a:defRPr/>
            </a:lvl1pPr>
          </a:lstStyle>
          <a:p>
            <a:pPr>
              <a:defRPr/>
            </a:pPr>
            <a:endParaRPr lang="en-US"/>
          </a:p>
        </p:txBody>
      </p:sp>
      <p:sp>
        <p:nvSpPr>
          <p:cNvPr id="9" name="Slide Number Placeholder 4"/>
          <p:cNvSpPr>
            <a:spLocks noGrp="1"/>
          </p:cNvSpPr>
          <p:nvPr>
            <p:ph type="sldNum" sz="quarter" idx="12"/>
          </p:nvPr>
        </p:nvSpPr>
        <p:spPr/>
        <p:txBody>
          <a:bodyPr/>
          <a:lstStyle>
            <a:lvl1pPr>
              <a:defRPr/>
            </a:lvl1pPr>
          </a:lstStyle>
          <a:p>
            <a:pPr>
              <a:defRPr/>
            </a:pPr>
            <a:fld id="{1BE81B57-2DD5-4E1F-909D-04DFBAE8A30C}"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E1514B11-2B59-44B0-A6CD-8EE6EB61B0BF}" type="datetimeFigureOut">
              <a:rPr lang="en-US"/>
              <a:pPr>
                <a:defRPr/>
              </a:pPr>
              <a:t>9/9/2011</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BF017634-785D-4EFB-8881-D8D100C66EC9}"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34579" y="1678195"/>
            <a:ext cx="3422483" cy="1886921"/>
          </a:xfrm>
        </p:spPr>
        <p:txBody>
          <a:bodyPr anchor="b"/>
          <a:lstStyle>
            <a:lvl1pPr algn="l">
              <a:defRPr sz="2800" b="0"/>
            </a:lvl1pPr>
          </a:lstStyle>
          <a:p>
            <a:r>
              <a:rPr lang="en-US" smtClean="0"/>
              <a:t>Click to edit Master title style</a:t>
            </a:r>
            <a:endParaRPr lang="en-US"/>
          </a:p>
        </p:txBody>
      </p:sp>
      <p:sp>
        <p:nvSpPr>
          <p:cNvPr id="3" name="Content Placeholder 2"/>
          <p:cNvSpPr>
            <a:spLocks noGrp="1"/>
          </p:cNvSpPr>
          <p:nvPr>
            <p:ph idx="1"/>
          </p:nvPr>
        </p:nvSpPr>
        <p:spPr>
          <a:xfrm>
            <a:off x="692001" y="559398"/>
            <a:ext cx="4116667" cy="5566765"/>
          </a:xfrm>
        </p:spPr>
        <p:txBody>
          <a:bodyPr anchor="ctr"/>
          <a:lstStyle>
            <a:lvl1pPr>
              <a:defRPr sz="2400"/>
            </a:lvl1pPr>
            <a:lvl2pPr>
              <a:defRPr sz="2200"/>
            </a:lvl2pPr>
            <a:lvl3pPr>
              <a:defRPr sz="2000"/>
            </a:lvl3pPr>
            <a:lvl4pPr>
              <a:defRPr sz="1800"/>
            </a:lvl4pPr>
            <a:lvl5pPr>
              <a:defRPr sz="16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5034579" y="3603812"/>
            <a:ext cx="3411725" cy="2517289"/>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F87501B4-E81E-41C7-8F6A-C7F25DE2A985}" type="datetimeFigureOut">
              <a:rPr lang="en-US"/>
              <a:pPr>
                <a:defRPr/>
              </a:pPr>
              <a:t>9/9/2011</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C33AB9EE-81C5-4797-9AE6-4D8CB79863BB}"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731" y="4668818"/>
            <a:ext cx="7767021" cy="644729"/>
          </a:xfrm>
        </p:spPr>
        <p:txBody>
          <a:bodyPr anchor="b"/>
          <a:lstStyle>
            <a:lvl1pPr algn="ctr">
              <a:defRPr sz="2800" b="0"/>
            </a:lvl1pPr>
          </a:lstStyle>
          <a:p>
            <a:r>
              <a:rPr lang="en-US" smtClean="0"/>
              <a:t>Click to edit Master title style</a:t>
            </a:r>
            <a:endParaRPr lang="en-US"/>
          </a:p>
        </p:txBody>
      </p:sp>
      <p:sp>
        <p:nvSpPr>
          <p:cNvPr id="3" name="Picture Placeholder 2"/>
          <p:cNvSpPr>
            <a:spLocks noGrp="1"/>
          </p:cNvSpPr>
          <p:nvPr>
            <p:ph type="pic" idx="1"/>
          </p:nvPr>
        </p:nvSpPr>
        <p:spPr>
          <a:xfrm rot="240000">
            <a:off x="2183792" y="666965"/>
            <a:ext cx="4772156" cy="3598016"/>
          </a:xfrm>
          <a:solidFill>
            <a:srgbClr val="FFFFFF">
              <a:shade val="85000"/>
            </a:srgbClr>
          </a:solidFill>
          <a:ln w="190500" cap="sq">
            <a:solidFill>
              <a:srgbClr val="FFFFFF"/>
            </a:solidFill>
            <a:miter lim="800000"/>
          </a:ln>
          <a:effectLst>
            <a:outerShdw blurRad="65000" dist="50800" dir="12900000" kx="195000" ky="145000" algn="tl" rotWithShape="0">
              <a:srgbClr val="000000">
                <a:alpha val="24000"/>
              </a:srgbClr>
            </a:outerShdw>
          </a:effectLst>
          <a:scene3d>
            <a:camera prst="orthographicFront">
              <a:rot lat="0" lon="0" rev="360000"/>
            </a:camera>
            <a:lightRig rig="twoPt" dir="t">
              <a:rot lat="0" lon="0" rev="7200000"/>
            </a:lightRig>
          </a:scene3d>
          <a:sp3d contourW="12700">
            <a:bevelT w="25400" h="19050"/>
            <a:contourClr>
              <a:srgbClr val="969696"/>
            </a:contourClr>
          </a:sp3d>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dirty="0"/>
          </a:p>
        </p:txBody>
      </p:sp>
      <p:sp>
        <p:nvSpPr>
          <p:cNvPr id="4" name="Text Placeholder 3"/>
          <p:cNvSpPr>
            <a:spLocks noGrp="1"/>
          </p:cNvSpPr>
          <p:nvPr>
            <p:ph type="body" sz="half" idx="2"/>
          </p:nvPr>
        </p:nvSpPr>
        <p:spPr>
          <a:xfrm>
            <a:off x="688489" y="5324306"/>
            <a:ext cx="7756264" cy="804862"/>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862EDED8-8942-4371-A02C-9B4F1DAC6357}" type="datetimeFigureOut">
              <a:rPr lang="en-US"/>
              <a:pPr>
                <a:defRPr/>
              </a:pPr>
              <a:t>9/9/2011</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43117F83-82C0-47DE-8862-6A68ED47B6AD}"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gradFill flip="none" rotWithShape="1">
            <a:gsLst>
              <a:gs pos="83000">
                <a:schemeClr val="bg1">
                  <a:alpha val="11000"/>
                </a:schemeClr>
              </a:gs>
              <a:gs pos="100000">
                <a:schemeClr val="bg2">
                  <a:lumMod val="75000"/>
                  <a:alpha val="23000"/>
                </a:schemeClr>
              </a:gs>
            </a:gsLst>
            <a:path path="rect">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029" name="Title Placeholder 1"/>
          <p:cNvSpPr>
            <a:spLocks noGrp="1"/>
          </p:cNvSpPr>
          <p:nvPr>
            <p:ph type="title"/>
          </p:nvPr>
        </p:nvSpPr>
        <p:spPr bwMode="auto">
          <a:xfrm>
            <a:off x="688975" y="569913"/>
            <a:ext cx="7756525" cy="10541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30" name="Text Placeholder 2"/>
          <p:cNvSpPr>
            <a:spLocks noGrp="1"/>
          </p:cNvSpPr>
          <p:nvPr>
            <p:ph type="body" idx="1"/>
          </p:nvPr>
        </p:nvSpPr>
        <p:spPr bwMode="auto">
          <a:xfrm>
            <a:off x="698500" y="2247900"/>
            <a:ext cx="7747000" cy="38782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360363" y="6161088"/>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2"/>
                </a:solidFill>
                <a:latin typeface="+mn-lt"/>
              </a:defRPr>
            </a:lvl1pPr>
          </a:lstStyle>
          <a:p>
            <a:pPr>
              <a:defRPr/>
            </a:pPr>
            <a:fld id="{98B1C5A8-BDDC-455A-9AD1-76C53D46DE2F}" type="datetimeFigureOut">
              <a:rPr lang="en-US"/>
              <a:pPr>
                <a:defRPr/>
              </a:pPr>
              <a:t>9/9/2011</a:t>
            </a:fld>
            <a:endParaRPr lang="en-US"/>
          </a:p>
        </p:txBody>
      </p:sp>
      <p:sp>
        <p:nvSpPr>
          <p:cNvPr id="5" name="Footer Placeholder 4"/>
          <p:cNvSpPr>
            <a:spLocks noGrp="1"/>
          </p:cNvSpPr>
          <p:nvPr>
            <p:ph type="ftr" sz="quarter" idx="3"/>
          </p:nvPr>
        </p:nvSpPr>
        <p:spPr>
          <a:xfrm>
            <a:off x="3124200" y="6161088"/>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2"/>
                </a:solidFill>
                <a:latin typeface="+mn-lt"/>
              </a:defRPr>
            </a:lvl1pPr>
          </a:lstStyle>
          <a:p>
            <a:pPr>
              <a:defRPr/>
            </a:pPr>
            <a:endParaRPr lang="en-US"/>
          </a:p>
        </p:txBody>
      </p:sp>
      <p:sp>
        <p:nvSpPr>
          <p:cNvPr id="6" name="Slide Number Placeholder 5"/>
          <p:cNvSpPr>
            <a:spLocks noGrp="1"/>
          </p:cNvSpPr>
          <p:nvPr>
            <p:ph type="sldNum" sz="quarter" idx="4"/>
          </p:nvPr>
        </p:nvSpPr>
        <p:spPr>
          <a:xfrm>
            <a:off x="6638925" y="6161088"/>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2"/>
                </a:solidFill>
                <a:latin typeface="+mn-lt"/>
              </a:defRPr>
            </a:lvl1pPr>
          </a:lstStyle>
          <a:p>
            <a:pPr>
              <a:defRPr/>
            </a:pPr>
            <a:fld id="{CD039E34-F8EC-40A0-95C9-C95DB29C3CAA}"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692" r:id="rId7"/>
    <p:sldLayoutId id="2147483693" r:id="rId8"/>
    <p:sldLayoutId id="2147483694" r:id="rId9"/>
    <p:sldLayoutId id="2147483701" r:id="rId10"/>
    <p:sldLayoutId id="2147483702" r:id="rId11"/>
  </p:sldLayoutIdLst>
  <p:txStyles>
    <p:titleStyle>
      <a:lvl1pPr algn="ctr" rtl="0" fontAlgn="base">
        <a:spcBef>
          <a:spcPct val="0"/>
        </a:spcBef>
        <a:spcAft>
          <a:spcPct val="0"/>
        </a:spcAft>
        <a:defRPr sz="5400" kern="1200">
          <a:solidFill>
            <a:schemeClr val="tx2"/>
          </a:solidFill>
          <a:latin typeface="+mj-lt"/>
          <a:ea typeface="+mj-ea"/>
          <a:cs typeface="+mj-cs"/>
        </a:defRPr>
      </a:lvl1pPr>
      <a:lvl2pPr algn="ctr" rtl="0" fontAlgn="base">
        <a:spcBef>
          <a:spcPct val="0"/>
        </a:spcBef>
        <a:spcAft>
          <a:spcPct val="0"/>
        </a:spcAft>
        <a:defRPr sz="5400">
          <a:solidFill>
            <a:schemeClr val="tx2"/>
          </a:solidFill>
          <a:latin typeface="Book Antiqua" pitchFamily="18" charset="0"/>
        </a:defRPr>
      </a:lvl2pPr>
      <a:lvl3pPr algn="ctr" rtl="0" fontAlgn="base">
        <a:spcBef>
          <a:spcPct val="0"/>
        </a:spcBef>
        <a:spcAft>
          <a:spcPct val="0"/>
        </a:spcAft>
        <a:defRPr sz="5400">
          <a:solidFill>
            <a:schemeClr val="tx2"/>
          </a:solidFill>
          <a:latin typeface="Book Antiqua" pitchFamily="18" charset="0"/>
        </a:defRPr>
      </a:lvl3pPr>
      <a:lvl4pPr algn="ctr" rtl="0" fontAlgn="base">
        <a:spcBef>
          <a:spcPct val="0"/>
        </a:spcBef>
        <a:spcAft>
          <a:spcPct val="0"/>
        </a:spcAft>
        <a:defRPr sz="5400">
          <a:solidFill>
            <a:schemeClr val="tx2"/>
          </a:solidFill>
          <a:latin typeface="Book Antiqua" pitchFamily="18" charset="0"/>
        </a:defRPr>
      </a:lvl4pPr>
      <a:lvl5pPr algn="ctr" rtl="0" fontAlgn="base">
        <a:spcBef>
          <a:spcPct val="0"/>
        </a:spcBef>
        <a:spcAft>
          <a:spcPct val="0"/>
        </a:spcAft>
        <a:defRPr sz="5400">
          <a:solidFill>
            <a:schemeClr val="tx2"/>
          </a:solidFill>
          <a:latin typeface="Book Antiqua" pitchFamily="18"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65125" indent="-365125" algn="l" rtl="0" fontAlgn="base">
        <a:spcBef>
          <a:spcPct val="20000"/>
        </a:spcBef>
        <a:spcAft>
          <a:spcPct val="0"/>
        </a:spcAft>
        <a:buClr>
          <a:schemeClr val="accent1"/>
        </a:buClr>
        <a:buFont typeface="Wingdings" pitchFamily="2" charset="2"/>
        <a:buChar char=""/>
        <a:defRPr sz="2400" kern="1200">
          <a:solidFill>
            <a:srgbClr val="262626"/>
          </a:solidFill>
          <a:latin typeface="+mn-lt"/>
          <a:ea typeface="+mn-ea"/>
          <a:cs typeface="+mn-cs"/>
        </a:defRPr>
      </a:lvl1pPr>
      <a:lvl2pPr marL="776288" indent="-365125" algn="l" rtl="0" fontAlgn="base">
        <a:spcBef>
          <a:spcPct val="20000"/>
        </a:spcBef>
        <a:spcAft>
          <a:spcPct val="0"/>
        </a:spcAft>
        <a:buClr>
          <a:schemeClr val="accent1"/>
        </a:buClr>
        <a:buFont typeface="Wingdings" pitchFamily="2" charset="2"/>
        <a:buChar char=""/>
        <a:defRPr sz="2200" kern="1200">
          <a:solidFill>
            <a:srgbClr val="262626"/>
          </a:solidFill>
          <a:latin typeface="+mn-lt"/>
          <a:ea typeface="+mn-ea"/>
          <a:cs typeface="+mn-cs"/>
        </a:defRPr>
      </a:lvl2pPr>
      <a:lvl3pPr marL="1143000" indent="-365125" algn="l" rtl="0" fontAlgn="base">
        <a:spcBef>
          <a:spcPct val="20000"/>
        </a:spcBef>
        <a:spcAft>
          <a:spcPct val="0"/>
        </a:spcAft>
        <a:buClr>
          <a:schemeClr val="accent1"/>
        </a:buClr>
        <a:buFont typeface="Wingdings" pitchFamily="2" charset="2"/>
        <a:buChar char=""/>
        <a:defRPr sz="2000" kern="1200">
          <a:solidFill>
            <a:srgbClr val="262626"/>
          </a:solidFill>
          <a:latin typeface="+mn-lt"/>
          <a:ea typeface="+mn-ea"/>
          <a:cs typeface="+mn-cs"/>
        </a:defRPr>
      </a:lvl3pPr>
      <a:lvl4pPr marL="1508125" indent="-319088" algn="l" rtl="0" fontAlgn="base">
        <a:spcBef>
          <a:spcPct val="20000"/>
        </a:spcBef>
        <a:spcAft>
          <a:spcPct val="0"/>
        </a:spcAft>
        <a:buClr>
          <a:schemeClr val="accent1"/>
        </a:buClr>
        <a:buFont typeface="Wingdings" pitchFamily="2" charset="2"/>
        <a:buChar char=""/>
        <a:defRPr kern="1200">
          <a:solidFill>
            <a:srgbClr val="262626"/>
          </a:solidFill>
          <a:latin typeface="+mn-lt"/>
          <a:ea typeface="+mn-ea"/>
          <a:cs typeface="+mn-cs"/>
        </a:defRPr>
      </a:lvl4pPr>
      <a:lvl5pPr marL="1828800" indent="-319088" algn="l" rtl="0" fontAlgn="base">
        <a:spcBef>
          <a:spcPct val="20000"/>
        </a:spcBef>
        <a:spcAft>
          <a:spcPct val="0"/>
        </a:spcAft>
        <a:buClr>
          <a:schemeClr val="accent1"/>
        </a:buClr>
        <a:buFont typeface="Wingdings" pitchFamily="2" charset="2"/>
        <a:buChar char=""/>
        <a:defRPr sz="1600" kern="1200">
          <a:solidFill>
            <a:srgbClr val="262626"/>
          </a:solidFill>
          <a:latin typeface="+mn-lt"/>
          <a:ea typeface="+mn-ea"/>
          <a:cs typeface="+mn-cs"/>
        </a:defRPr>
      </a:lvl5pPr>
      <a:lvl6pPr marL="214884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6pPr>
      <a:lvl7pPr marL="246888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7pPr>
      <a:lvl8pPr marL="278892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8pPr>
      <a:lvl9pPr marL="310896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rtlCol="0">
            <a:noAutofit/>
          </a:bodyPr>
          <a:lstStyle/>
          <a:p>
            <a:pPr fontAlgn="auto">
              <a:spcAft>
                <a:spcPts val="0"/>
              </a:spcAft>
              <a:defRPr/>
            </a:pPr>
            <a:r>
              <a:rPr lang="en-US" dirty="0" smtClean="0"/>
              <a:t>Criminal and General Sessions Criminal</a:t>
            </a:r>
            <a:endParaRPr lang="en-US" dirty="0"/>
          </a:p>
        </p:txBody>
      </p:sp>
      <p:sp>
        <p:nvSpPr>
          <p:cNvPr id="3" name="Subtitle 2"/>
          <p:cNvSpPr>
            <a:spLocks noGrp="1"/>
          </p:cNvSpPr>
          <p:nvPr>
            <p:ph type="subTitle" idx="1"/>
          </p:nvPr>
        </p:nvSpPr>
        <p:spPr>
          <a:xfrm>
            <a:off x="1371600" y="3767138"/>
            <a:ext cx="6400800" cy="1752600"/>
          </a:xfrm>
        </p:spPr>
        <p:txBody>
          <a:bodyPr rtlCol="0">
            <a:normAutofit/>
          </a:bodyPr>
          <a:lstStyle/>
          <a:p>
            <a:pPr fontAlgn="auto">
              <a:spcAft>
                <a:spcPts val="0"/>
              </a:spcAft>
              <a:defRPr/>
            </a:pPr>
            <a:r>
              <a:rPr lang="en-US" dirty="0" smtClean="0"/>
              <a:t>May 19, 2011 – Embassy Suites</a:t>
            </a:r>
          </a:p>
          <a:p>
            <a:pPr fontAlgn="auto">
              <a:spcAft>
                <a:spcPts val="0"/>
              </a:spcAft>
              <a:defRPr/>
            </a:pPr>
            <a:r>
              <a:rPr lang="en-US" dirty="0" smtClean="0"/>
              <a:t>Crystal Greene, Mike </a:t>
            </a:r>
            <a:r>
              <a:rPr lang="en-US" dirty="0" err="1" smtClean="0"/>
              <a:t>Forbess</a:t>
            </a:r>
            <a:r>
              <a:rPr lang="en-US" dirty="0" smtClean="0"/>
              <a:t>, </a:t>
            </a:r>
          </a:p>
          <a:p>
            <a:pPr fontAlgn="auto">
              <a:spcAft>
                <a:spcPts val="0"/>
              </a:spcAft>
              <a:defRPr/>
            </a:pPr>
            <a:r>
              <a:rPr lang="en-US" dirty="0" smtClean="0"/>
              <a:t>Lisa Niles, &amp; Joy </a:t>
            </a:r>
            <a:r>
              <a:rPr lang="en-US" dirty="0" err="1" smtClean="0"/>
              <a:t>McCroskey</a:t>
            </a:r>
            <a:endParaRPr lang="en-US"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Content Placeholder 3"/>
          <p:cNvPicPr>
            <a:picLocks noGrp="1" noChangeAspect="1"/>
          </p:cNvPicPr>
          <p:nvPr>
            <p:ph idx="4294967295"/>
          </p:nvPr>
        </p:nvPicPr>
        <p:blipFill>
          <a:blip r:embed="rId2" cstate="print"/>
          <a:srcRect/>
          <a:stretch>
            <a:fillRect/>
          </a:stretch>
        </p:blipFill>
        <p:spPr>
          <a:xfrm>
            <a:off x="1828800" y="381000"/>
            <a:ext cx="5638800" cy="6019800"/>
          </a:xfr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Content Placeholder 3"/>
          <p:cNvPicPr>
            <a:picLocks noGrp="1" noChangeAspect="1"/>
          </p:cNvPicPr>
          <p:nvPr>
            <p:ph idx="4294967295"/>
          </p:nvPr>
        </p:nvPicPr>
        <p:blipFill>
          <a:blip r:embed="rId2" cstate="print"/>
          <a:srcRect/>
          <a:stretch>
            <a:fillRect/>
          </a:stretch>
        </p:blipFill>
        <p:spPr>
          <a:xfrm>
            <a:off x="1828800" y="609600"/>
            <a:ext cx="5334000" cy="5791200"/>
          </a:xfr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Content Placeholder 3"/>
          <p:cNvPicPr>
            <a:picLocks noGrp="1" noChangeAspect="1"/>
          </p:cNvPicPr>
          <p:nvPr>
            <p:ph idx="4294967295"/>
          </p:nvPr>
        </p:nvPicPr>
        <p:blipFill>
          <a:blip r:embed="rId2" cstate="print"/>
          <a:srcRect/>
          <a:stretch>
            <a:fillRect/>
          </a:stretch>
        </p:blipFill>
        <p:spPr>
          <a:xfrm>
            <a:off x="1828800" y="457200"/>
            <a:ext cx="5486400" cy="6096000"/>
          </a:xfr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Content Placeholder 3"/>
          <p:cNvPicPr>
            <a:picLocks noGrp="1" noChangeAspect="1"/>
          </p:cNvPicPr>
          <p:nvPr>
            <p:ph idx="4294967295"/>
          </p:nvPr>
        </p:nvPicPr>
        <p:blipFill>
          <a:blip r:embed="rId2" cstate="print"/>
          <a:srcRect/>
          <a:stretch>
            <a:fillRect/>
          </a:stretch>
        </p:blipFill>
        <p:spPr>
          <a:xfrm>
            <a:off x="2286000" y="609600"/>
            <a:ext cx="4724400" cy="5562600"/>
          </a:xfr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Content Placeholder 3"/>
          <p:cNvPicPr>
            <a:picLocks noGrp="1" noChangeAspect="1"/>
          </p:cNvPicPr>
          <p:nvPr>
            <p:ph idx="4294967295"/>
          </p:nvPr>
        </p:nvPicPr>
        <p:blipFill>
          <a:blip r:embed="rId2" cstate="print"/>
          <a:srcRect/>
          <a:stretch>
            <a:fillRect/>
          </a:stretch>
        </p:blipFill>
        <p:spPr>
          <a:xfrm>
            <a:off x="1828800" y="457200"/>
            <a:ext cx="4953000" cy="5791200"/>
          </a:xfr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0" y="533400"/>
            <a:ext cx="8534400" cy="5592763"/>
          </a:xfrm>
        </p:spPr>
        <p:txBody>
          <a:bodyPr rtlCol="0">
            <a:normAutofit/>
          </a:bodyPr>
          <a:lstStyle/>
          <a:p>
            <a:pPr marL="365760" indent="-365760" fontAlgn="auto">
              <a:spcAft>
                <a:spcPts val="0"/>
              </a:spcAft>
              <a:defRPr/>
            </a:pPr>
            <a:r>
              <a:rPr lang="en-US" sz="4000" dirty="0" smtClean="0">
                <a:solidFill>
                  <a:schemeClr val="tx1">
                    <a:lumMod val="85000"/>
                    <a:lumOff val="15000"/>
                  </a:schemeClr>
                </a:solidFill>
              </a:rPr>
              <a:t>Ca</a:t>
            </a:r>
            <a:r>
              <a:rPr lang="en-US" sz="4000" dirty="0">
                <a:solidFill>
                  <a:schemeClr val="tx1">
                    <a:lumMod val="85000"/>
                    <a:lumOff val="15000"/>
                  </a:schemeClr>
                </a:solidFill>
              </a:rPr>
              <a:t>n</a:t>
            </a:r>
            <a:r>
              <a:rPr lang="en-US" sz="4000" dirty="0" smtClean="0">
                <a:solidFill>
                  <a:schemeClr val="tx1">
                    <a:lumMod val="85000"/>
                    <a:lumOff val="15000"/>
                  </a:schemeClr>
                </a:solidFill>
              </a:rPr>
              <a:t> an individual whose driver license is suspended for failure to pay a fine or cost obtain a restricted license?</a:t>
            </a:r>
          </a:p>
          <a:p>
            <a:pPr marL="0" indent="0" fontAlgn="auto">
              <a:spcAft>
                <a:spcPts val="0"/>
              </a:spcAft>
              <a:buFont typeface="Wingdings" pitchFamily="2" charset="2"/>
              <a:buNone/>
              <a:defRPr/>
            </a:pPr>
            <a:endParaRPr lang="en-US" sz="4000" dirty="0">
              <a:solidFill>
                <a:schemeClr val="tx1">
                  <a:lumMod val="85000"/>
                  <a:lumOff val="15000"/>
                </a:schemeClr>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Content Placeholder 3"/>
          <p:cNvPicPr>
            <a:picLocks noGrp="1" noChangeAspect="1"/>
          </p:cNvPicPr>
          <p:nvPr>
            <p:ph idx="4294967295"/>
          </p:nvPr>
        </p:nvPicPr>
        <p:blipFill>
          <a:blip r:embed="rId2" cstate="print"/>
          <a:srcRect/>
          <a:stretch>
            <a:fillRect/>
          </a:stretch>
        </p:blipFill>
        <p:spPr>
          <a:xfrm>
            <a:off x="1676400" y="457200"/>
            <a:ext cx="5334000" cy="5791200"/>
          </a:xfr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Content Placeholder 5"/>
          <p:cNvPicPr>
            <a:picLocks noGrp="1" noChangeAspect="1"/>
          </p:cNvPicPr>
          <p:nvPr>
            <p:ph idx="4294967295"/>
          </p:nvPr>
        </p:nvPicPr>
        <p:blipFill>
          <a:blip r:embed="rId2" cstate="print"/>
          <a:srcRect/>
          <a:stretch>
            <a:fillRect/>
          </a:stretch>
        </p:blipFill>
        <p:spPr>
          <a:xfrm>
            <a:off x="1752600" y="457200"/>
            <a:ext cx="5562600" cy="6019800"/>
          </a:xfr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Content Placeholder 3"/>
          <p:cNvPicPr>
            <a:picLocks noGrp="1" noChangeAspect="1"/>
          </p:cNvPicPr>
          <p:nvPr>
            <p:ph idx="4294967295"/>
          </p:nvPr>
        </p:nvPicPr>
        <p:blipFill>
          <a:blip r:embed="rId2" cstate="print"/>
          <a:srcRect/>
          <a:stretch>
            <a:fillRect/>
          </a:stretch>
        </p:blipFill>
        <p:spPr>
          <a:xfrm>
            <a:off x="2209800" y="533400"/>
            <a:ext cx="4800600" cy="5791200"/>
          </a:xfr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Content Placeholder 3"/>
          <p:cNvPicPr>
            <a:picLocks noGrp="1" noChangeAspect="1"/>
          </p:cNvPicPr>
          <p:nvPr>
            <p:ph idx="4294967295"/>
          </p:nvPr>
        </p:nvPicPr>
        <p:blipFill>
          <a:blip r:embed="rId2" cstate="print"/>
          <a:srcRect/>
          <a:stretch>
            <a:fillRect/>
          </a:stretch>
        </p:blipFill>
        <p:spPr>
          <a:xfrm>
            <a:off x="2057400" y="457200"/>
            <a:ext cx="5257800" cy="5943600"/>
          </a:xfr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0" y="381000"/>
            <a:ext cx="8534400" cy="5745163"/>
          </a:xfrm>
        </p:spPr>
        <p:txBody>
          <a:bodyPr rtlCol="0">
            <a:normAutofit/>
          </a:bodyPr>
          <a:lstStyle/>
          <a:p>
            <a:pPr marL="365760" indent="-365760" fontAlgn="auto">
              <a:spcAft>
                <a:spcPts val="0"/>
              </a:spcAft>
              <a:defRPr/>
            </a:pPr>
            <a:r>
              <a:rPr lang="en-US" sz="4000" dirty="0" smtClean="0">
                <a:solidFill>
                  <a:schemeClr val="tx1">
                    <a:lumMod val="85000"/>
                    <a:lumOff val="15000"/>
                  </a:schemeClr>
                </a:solidFill>
              </a:rPr>
              <a:t>  Are litigation taxes charged on violation of financial responsibility(traffic)?  </a:t>
            </a:r>
          </a:p>
          <a:p>
            <a:pPr marL="365760" indent="-365760" fontAlgn="auto">
              <a:spcAft>
                <a:spcPts val="0"/>
              </a:spcAft>
              <a:defRPr/>
            </a:pPr>
            <a:endParaRPr lang="en-US" sz="4000" dirty="0" smtClean="0">
              <a:solidFill>
                <a:schemeClr val="tx1">
                  <a:lumMod val="85000"/>
                  <a:lumOff val="15000"/>
                </a:schemeClr>
              </a:solidFill>
            </a:endParaRPr>
          </a:p>
          <a:p>
            <a:pPr marL="0" indent="0" fontAlgn="auto">
              <a:spcAft>
                <a:spcPts val="0"/>
              </a:spcAft>
              <a:buFont typeface="Wingdings" pitchFamily="2" charset="2"/>
              <a:buNone/>
              <a:defRPr/>
            </a:pPr>
            <a:r>
              <a:rPr lang="en-US" sz="4000" dirty="0" smtClean="0">
                <a:solidFill>
                  <a:schemeClr val="tx1">
                    <a:lumMod val="85000"/>
                    <a:lumOff val="15000"/>
                  </a:schemeClr>
                </a:solidFill>
              </a:rPr>
              <a:t>	DA says TCA says it is a </a:t>
            </a:r>
            <a:r>
              <a:rPr lang="en-US" sz="4000" u="sng" dirty="0" smtClean="0">
                <a:solidFill>
                  <a:schemeClr val="tx1">
                    <a:lumMod val="85000"/>
                    <a:lumOff val="15000"/>
                  </a:schemeClr>
                </a:solidFill>
              </a:rPr>
              <a:t>fine only offense</a:t>
            </a:r>
            <a:r>
              <a:rPr lang="en-US" sz="4000" dirty="0" smtClean="0">
                <a:solidFill>
                  <a:schemeClr val="tx1">
                    <a:lumMod val="85000"/>
                    <a:lumOff val="15000"/>
                  </a:schemeClr>
                </a:solidFill>
              </a:rPr>
              <a:t>? (I thought the fine only portions is to </a:t>
            </a:r>
            <a:r>
              <a:rPr lang="en-US" sz="4000" u="sng" dirty="0" smtClean="0">
                <a:solidFill>
                  <a:schemeClr val="tx1">
                    <a:lumMod val="85000"/>
                    <a:lumOff val="15000"/>
                  </a:schemeClr>
                </a:solidFill>
              </a:rPr>
              <a:t>punishment</a:t>
            </a:r>
            <a:r>
              <a:rPr lang="en-US" sz="4000" dirty="0" smtClean="0">
                <a:solidFill>
                  <a:schemeClr val="tx1">
                    <a:lumMod val="85000"/>
                    <a:lumOff val="15000"/>
                  </a:schemeClr>
                </a:solidFill>
              </a:rPr>
              <a:t> and not to costs)</a:t>
            </a:r>
            <a:endParaRPr lang="en-US" sz="4000" dirty="0">
              <a:solidFill>
                <a:schemeClr val="tx1">
                  <a:lumMod val="85000"/>
                  <a:lumOff val="15000"/>
                </a:schemeClr>
              </a:solidFill>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Content Placeholder 3"/>
          <p:cNvPicPr>
            <a:picLocks noGrp="1" noChangeAspect="1"/>
          </p:cNvPicPr>
          <p:nvPr>
            <p:ph idx="4294967295"/>
          </p:nvPr>
        </p:nvPicPr>
        <p:blipFill>
          <a:blip r:embed="rId2" cstate="print"/>
          <a:srcRect/>
          <a:stretch>
            <a:fillRect/>
          </a:stretch>
        </p:blipFill>
        <p:spPr>
          <a:xfrm>
            <a:off x="1905000" y="381000"/>
            <a:ext cx="5486400" cy="6324600"/>
          </a:xfr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Content Placeholder 2"/>
          <p:cNvSpPr>
            <a:spLocks noGrp="1"/>
          </p:cNvSpPr>
          <p:nvPr>
            <p:ph idx="4294967295"/>
          </p:nvPr>
        </p:nvSpPr>
        <p:spPr>
          <a:xfrm>
            <a:off x="457200" y="1905000"/>
            <a:ext cx="7747000" cy="3878263"/>
          </a:xfrm>
        </p:spPr>
        <p:txBody>
          <a:bodyPr/>
          <a:lstStyle/>
          <a:p>
            <a:r>
              <a:rPr lang="en-US" sz="4400" smtClean="0"/>
              <a:t>  Re-tax/Cost to State</a:t>
            </a:r>
          </a:p>
          <a:p>
            <a:r>
              <a:rPr lang="en-US" sz="4400" smtClean="0"/>
              <a:t>  How is it handled in other counties?</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Content Placeholder 3"/>
          <p:cNvPicPr>
            <a:picLocks noGrp="1" noChangeAspect="1"/>
          </p:cNvPicPr>
          <p:nvPr>
            <p:ph idx="4294967295"/>
          </p:nvPr>
        </p:nvPicPr>
        <p:blipFill>
          <a:blip r:embed="rId2" cstate="print"/>
          <a:srcRect/>
          <a:stretch>
            <a:fillRect/>
          </a:stretch>
        </p:blipFill>
        <p:spPr>
          <a:xfrm>
            <a:off x="1828800" y="228600"/>
            <a:ext cx="5334000" cy="6248400"/>
          </a:xfr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Content Placeholder 3"/>
          <p:cNvPicPr>
            <a:picLocks noGrp="1" noChangeAspect="1"/>
          </p:cNvPicPr>
          <p:nvPr>
            <p:ph idx="4294967295"/>
          </p:nvPr>
        </p:nvPicPr>
        <p:blipFill>
          <a:blip r:embed="rId2" cstate="print"/>
          <a:srcRect/>
          <a:stretch>
            <a:fillRect/>
          </a:stretch>
        </p:blipFill>
        <p:spPr>
          <a:xfrm>
            <a:off x="1219200" y="762000"/>
            <a:ext cx="6781800" cy="5181600"/>
          </a:xfr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Content Placeholder 7"/>
          <p:cNvPicPr>
            <a:picLocks noGrp="1" noChangeAspect="1"/>
          </p:cNvPicPr>
          <p:nvPr>
            <p:ph idx="4294967295"/>
          </p:nvPr>
        </p:nvPicPr>
        <p:blipFill>
          <a:blip r:embed="rId2" cstate="print"/>
          <a:srcRect/>
          <a:stretch>
            <a:fillRect/>
          </a:stretch>
        </p:blipFill>
        <p:spPr>
          <a:xfrm>
            <a:off x="1905000" y="381000"/>
            <a:ext cx="5334000" cy="6324600"/>
          </a:xfr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Content Placeholder 3"/>
          <p:cNvPicPr>
            <a:picLocks noGrp="1" noChangeAspect="1"/>
          </p:cNvPicPr>
          <p:nvPr>
            <p:ph idx="4294967295"/>
          </p:nvPr>
        </p:nvPicPr>
        <p:blipFill>
          <a:blip r:embed="rId2" cstate="print"/>
          <a:srcRect/>
          <a:stretch>
            <a:fillRect/>
          </a:stretch>
        </p:blipFill>
        <p:spPr>
          <a:xfrm>
            <a:off x="1752600" y="304800"/>
            <a:ext cx="5638800" cy="6248400"/>
          </a:xfr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Content Placeholder 3"/>
          <p:cNvPicPr>
            <a:picLocks noGrp="1" noChangeAspect="1"/>
          </p:cNvPicPr>
          <p:nvPr>
            <p:ph idx="4294967295"/>
          </p:nvPr>
        </p:nvPicPr>
        <p:blipFill>
          <a:blip r:embed="rId2" cstate="print"/>
          <a:srcRect/>
          <a:stretch>
            <a:fillRect/>
          </a:stretch>
        </p:blipFill>
        <p:spPr>
          <a:xfrm>
            <a:off x="1676400" y="304800"/>
            <a:ext cx="5791200" cy="6248400"/>
          </a:xfr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Content Placeholder 3"/>
          <p:cNvPicPr>
            <a:picLocks noGrp="1" noChangeAspect="1"/>
          </p:cNvPicPr>
          <p:nvPr>
            <p:ph idx="4294967295"/>
          </p:nvPr>
        </p:nvPicPr>
        <p:blipFill>
          <a:blip r:embed="rId2" cstate="print"/>
          <a:srcRect/>
          <a:stretch>
            <a:fillRect/>
          </a:stretch>
        </p:blipFill>
        <p:spPr>
          <a:xfrm>
            <a:off x="1295400" y="228600"/>
            <a:ext cx="6248400" cy="6096000"/>
          </a:xfr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Content Placeholder 3"/>
          <p:cNvPicPr>
            <a:picLocks noGrp="1" noChangeAspect="1"/>
          </p:cNvPicPr>
          <p:nvPr>
            <p:ph idx="4294967295"/>
          </p:nvPr>
        </p:nvPicPr>
        <p:blipFill>
          <a:blip r:embed="rId2" cstate="print"/>
          <a:srcRect/>
          <a:stretch>
            <a:fillRect/>
          </a:stretch>
        </p:blipFill>
        <p:spPr>
          <a:xfrm>
            <a:off x="1828800" y="533400"/>
            <a:ext cx="5181600" cy="5867400"/>
          </a:xfr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Content Placeholder 2"/>
          <p:cNvSpPr>
            <a:spLocks noGrp="1"/>
          </p:cNvSpPr>
          <p:nvPr>
            <p:ph idx="4294967295"/>
          </p:nvPr>
        </p:nvSpPr>
        <p:spPr>
          <a:xfrm>
            <a:off x="0" y="304800"/>
            <a:ext cx="8763000" cy="5821363"/>
          </a:xfrm>
        </p:spPr>
        <p:txBody>
          <a:bodyPr/>
          <a:lstStyle/>
          <a:p>
            <a:r>
              <a:rPr lang="en-US" sz="4000" smtClean="0"/>
              <a:t>With regard to the TBI interface, error report -  is it a requirement that cases remain on the report that have never been booked and a FTA for booking has been issued and not served?</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Content Placeholder 3"/>
          <p:cNvPicPr>
            <a:picLocks noGrp="1" noChangeAspect="1"/>
          </p:cNvPicPr>
          <p:nvPr>
            <p:ph idx="4294967295"/>
          </p:nvPr>
        </p:nvPicPr>
        <p:blipFill>
          <a:blip r:embed="rId2" cstate="print"/>
          <a:srcRect/>
          <a:stretch>
            <a:fillRect/>
          </a:stretch>
        </p:blipFill>
        <p:spPr>
          <a:xfrm>
            <a:off x="2057400" y="533400"/>
            <a:ext cx="4343400" cy="5715000"/>
          </a:xfr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Content Placeholder 3"/>
          <p:cNvSpPr>
            <a:spLocks noGrp="1"/>
          </p:cNvSpPr>
          <p:nvPr>
            <p:ph idx="4294967295"/>
          </p:nvPr>
        </p:nvSpPr>
        <p:spPr>
          <a:xfrm>
            <a:off x="0" y="2247900"/>
            <a:ext cx="7747000" cy="3878263"/>
          </a:xfrm>
        </p:spPr>
        <p:txBody>
          <a:bodyPr/>
          <a:lstStyle/>
          <a:p>
            <a:r>
              <a:rPr lang="en-US" sz="5400" smtClean="0"/>
              <a:t>TBI Meth Registry</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Content Placeholder 3"/>
          <p:cNvPicPr>
            <a:picLocks noGrp="1" noChangeAspect="1"/>
          </p:cNvPicPr>
          <p:nvPr>
            <p:ph idx="4294967295"/>
          </p:nvPr>
        </p:nvPicPr>
        <p:blipFill>
          <a:blip r:embed="rId2" cstate="print"/>
          <a:srcRect/>
          <a:stretch>
            <a:fillRect/>
          </a:stretch>
        </p:blipFill>
        <p:spPr>
          <a:xfrm>
            <a:off x="1676400" y="381000"/>
            <a:ext cx="5791200" cy="5943600"/>
          </a:xfr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Content Placeholder 3"/>
          <p:cNvPicPr>
            <a:picLocks noGrp="1" noChangeAspect="1"/>
          </p:cNvPicPr>
          <p:nvPr>
            <p:ph idx="4294967295"/>
          </p:nvPr>
        </p:nvPicPr>
        <p:blipFill>
          <a:blip r:embed="rId2" cstate="print"/>
          <a:srcRect/>
          <a:stretch>
            <a:fillRect/>
          </a:stretch>
        </p:blipFill>
        <p:spPr>
          <a:xfrm>
            <a:off x="1981200" y="533400"/>
            <a:ext cx="5410200" cy="5562600"/>
          </a:xfr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Content Placeholder 3"/>
          <p:cNvPicPr>
            <a:picLocks noGrp="1" noChangeAspect="1"/>
          </p:cNvPicPr>
          <p:nvPr>
            <p:ph idx="4294967295"/>
          </p:nvPr>
        </p:nvPicPr>
        <p:blipFill>
          <a:blip r:embed="rId2" cstate="print"/>
          <a:srcRect/>
          <a:stretch>
            <a:fillRect/>
          </a:stretch>
        </p:blipFill>
        <p:spPr>
          <a:xfrm>
            <a:off x="1828800" y="457200"/>
            <a:ext cx="5410200" cy="5867400"/>
          </a:xfrm>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Content Placeholder 3"/>
          <p:cNvPicPr>
            <a:picLocks noGrp="1" noChangeAspect="1"/>
          </p:cNvPicPr>
          <p:nvPr>
            <p:ph idx="4294967295"/>
          </p:nvPr>
        </p:nvPicPr>
        <p:blipFill>
          <a:blip r:embed="rId2" cstate="print"/>
          <a:srcRect/>
          <a:stretch>
            <a:fillRect/>
          </a:stretch>
        </p:blipFill>
        <p:spPr>
          <a:xfrm>
            <a:off x="1828800" y="457200"/>
            <a:ext cx="5562600" cy="6019800"/>
          </a:xfrm>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Content Placeholder 2"/>
          <p:cNvSpPr>
            <a:spLocks noGrp="1"/>
          </p:cNvSpPr>
          <p:nvPr>
            <p:ph idx="4294967295"/>
          </p:nvPr>
        </p:nvSpPr>
        <p:spPr>
          <a:xfrm>
            <a:off x="0" y="2247900"/>
            <a:ext cx="7747000" cy="3878263"/>
          </a:xfrm>
        </p:spPr>
        <p:txBody>
          <a:bodyPr/>
          <a:lstStyle/>
          <a:p>
            <a:r>
              <a:rPr lang="en-US" sz="4000" smtClean="0"/>
              <a:t>Texting While Driving</a:t>
            </a:r>
          </a:p>
          <a:p>
            <a:r>
              <a:rPr lang="en-US" sz="4000" smtClean="0"/>
              <a:t>Are fine and cost assessed?</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Content Placeholder 3"/>
          <p:cNvPicPr>
            <a:picLocks noGrp="1" noChangeAspect="1"/>
          </p:cNvPicPr>
          <p:nvPr>
            <p:ph idx="4294967295"/>
          </p:nvPr>
        </p:nvPicPr>
        <p:blipFill>
          <a:blip r:embed="rId2" cstate="print"/>
          <a:srcRect/>
          <a:stretch>
            <a:fillRect/>
          </a:stretch>
        </p:blipFill>
        <p:spPr>
          <a:xfrm>
            <a:off x="1981200" y="381000"/>
            <a:ext cx="5334000" cy="5867400"/>
          </a:xfrm>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4294967295"/>
          </p:nvPr>
        </p:nvSpPr>
        <p:spPr>
          <a:xfrm>
            <a:off x="0" y="990600"/>
            <a:ext cx="8382000" cy="5135563"/>
          </a:xfrm>
        </p:spPr>
        <p:txBody>
          <a:bodyPr rtlCol="0">
            <a:normAutofit/>
          </a:bodyPr>
          <a:lstStyle/>
          <a:p>
            <a:pPr marL="365760" indent="-365760" fontAlgn="auto">
              <a:spcAft>
                <a:spcPts val="0"/>
              </a:spcAft>
              <a:defRPr/>
            </a:pPr>
            <a:r>
              <a:rPr lang="en-US" sz="4000" dirty="0" smtClean="0">
                <a:solidFill>
                  <a:schemeClr val="tx1">
                    <a:lumMod val="85000"/>
                    <a:lumOff val="15000"/>
                  </a:schemeClr>
                </a:solidFill>
              </a:rPr>
              <a:t>DUI ignition interlock fee</a:t>
            </a:r>
          </a:p>
          <a:p>
            <a:pPr marL="0" indent="0" fontAlgn="auto">
              <a:spcAft>
                <a:spcPts val="0"/>
              </a:spcAft>
              <a:buFont typeface="Wingdings" pitchFamily="2" charset="2"/>
              <a:buNone/>
              <a:defRPr/>
            </a:pPr>
            <a:endParaRPr lang="en-US" sz="4000" dirty="0" smtClean="0">
              <a:solidFill>
                <a:schemeClr val="tx1">
                  <a:lumMod val="85000"/>
                  <a:lumOff val="15000"/>
                </a:schemeClr>
              </a:solidFill>
            </a:endParaRPr>
          </a:p>
          <a:p>
            <a:pPr marL="365760" indent="-365760" fontAlgn="auto">
              <a:spcAft>
                <a:spcPts val="0"/>
              </a:spcAft>
              <a:defRPr/>
            </a:pPr>
            <a:r>
              <a:rPr lang="en-US" sz="4000" dirty="0" smtClean="0">
                <a:solidFill>
                  <a:schemeClr val="tx1">
                    <a:lumMod val="85000"/>
                    <a:lumOff val="15000"/>
                  </a:schemeClr>
                </a:solidFill>
              </a:rPr>
              <a:t>Does the clerk receive a commission?</a:t>
            </a:r>
            <a:endParaRPr lang="en-US" sz="4000" dirty="0">
              <a:solidFill>
                <a:schemeClr val="tx1">
                  <a:lumMod val="85000"/>
                  <a:lumOff val="15000"/>
                </a:schemeClr>
              </a:solidFill>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Content Placeholder 3"/>
          <p:cNvPicPr>
            <a:picLocks noGrp="1" noChangeAspect="1"/>
          </p:cNvPicPr>
          <p:nvPr>
            <p:ph idx="4294967295"/>
          </p:nvPr>
        </p:nvPicPr>
        <p:blipFill>
          <a:blip r:embed="rId2" cstate="print"/>
          <a:srcRect/>
          <a:stretch>
            <a:fillRect/>
          </a:stretch>
        </p:blipFill>
        <p:spPr>
          <a:xfrm>
            <a:off x="1752600" y="381000"/>
            <a:ext cx="5410200" cy="5867400"/>
          </a:xfrm>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Content Placeholder 3"/>
          <p:cNvPicPr>
            <a:picLocks noGrp="1" noChangeAspect="1"/>
          </p:cNvPicPr>
          <p:nvPr>
            <p:ph idx="4294967295"/>
          </p:nvPr>
        </p:nvPicPr>
        <p:blipFill>
          <a:blip r:embed="rId2" cstate="print"/>
          <a:srcRect/>
          <a:stretch>
            <a:fillRect/>
          </a:stretch>
        </p:blipFill>
        <p:spPr>
          <a:xfrm>
            <a:off x="1752600" y="381000"/>
            <a:ext cx="5638800" cy="6096000"/>
          </a:xfr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Content Placeholder 3"/>
          <p:cNvPicPr>
            <a:picLocks noGrp="1" noChangeAspect="1"/>
          </p:cNvPicPr>
          <p:nvPr>
            <p:ph idx="4294967295"/>
          </p:nvPr>
        </p:nvPicPr>
        <p:blipFill>
          <a:blip r:embed="rId2" cstate="print"/>
          <a:srcRect/>
          <a:stretch>
            <a:fillRect/>
          </a:stretch>
        </p:blipFill>
        <p:spPr>
          <a:xfrm>
            <a:off x="1905000" y="457200"/>
            <a:ext cx="5029200" cy="5867400"/>
          </a:xfrm>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Content Placeholder 2"/>
          <p:cNvSpPr>
            <a:spLocks noGrp="1"/>
          </p:cNvSpPr>
          <p:nvPr>
            <p:ph idx="4294967295"/>
          </p:nvPr>
        </p:nvSpPr>
        <p:spPr>
          <a:xfrm>
            <a:off x="0" y="838200"/>
            <a:ext cx="8382000" cy="5287963"/>
          </a:xfrm>
        </p:spPr>
        <p:txBody>
          <a:bodyPr/>
          <a:lstStyle/>
          <a:p>
            <a:r>
              <a:rPr lang="en-US" sz="4000" smtClean="0"/>
              <a:t>Continuance fee on cases needs to show when you reschedule &amp; not wait until disposed?</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Content Placeholder 2"/>
          <p:cNvSpPr>
            <a:spLocks noGrp="1"/>
          </p:cNvSpPr>
          <p:nvPr>
            <p:ph idx="4294967295"/>
          </p:nvPr>
        </p:nvSpPr>
        <p:spPr>
          <a:xfrm>
            <a:off x="533400" y="1828800"/>
            <a:ext cx="7747000" cy="3878263"/>
          </a:xfrm>
        </p:spPr>
        <p:txBody>
          <a:bodyPr/>
          <a:lstStyle/>
          <a:p>
            <a:r>
              <a:rPr lang="en-US" sz="4400" smtClean="0"/>
              <a:t>  Manual filing of TJIS</a:t>
            </a:r>
          </a:p>
          <a:p>
            <a:r>
              <a:rPr lang="en-US" sz="4400" smtClean="0"/>
              <a:t>  When should this be done?</a:t>
            </a: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Content Placeholder 3"/>
          <p:cNvPicPr>
            <a:picLocks noGrp="1" noChangeAspect="1"/>
          </p:cNvPicPr>
          <p:nvPr>
            <p:ph idx="4294967295"/>
          </p:nvPr>
        </p:nvPicPr>
        <p:blipFill>
          <a:blip r:embed="rId2" cstate="print"/>
          <a:srcRect/>
          <a:stretch>
            <a:fillRect/>
          </a:stretch>
        </p:blipFill>
        <p:spPr>
          <a:xfrm>
            <a:off x="1752600" y="304800"/>
            <a:ext cx="5410200" cy="6096000"/>
          </a:xfrm>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Content Placeholder 2"/>
          <p:cNvSpPr>
            <a:spLocks noGrp="1"/>
          </p:cNvSpPr>
          <p:nvPr>
            <p:ph idx="4294967295"/>
          </p:nvPr>
        </p:nvSpPr>
        <p:spPr>
          <a:xfrm>
            <a:off x="0" y="533400"/>
            <a:ext cx="8534400" cy="5592763"/>
          </a:xfrm>
        </p:spPr>
        <p:txBody>
          <a:bodyPr/>
          <a:lstStyle/>
          <a:p>
            <a:r>
              <a:rPr lang="en-US" sz="4000" smtClean="0"/>
              <a:t>  Appeals from municipal courts and/or administrative agencies</a:t>
            </a:r>
          </a:p>
          <a:p>
            <a:endParaRPr lang="en-US" sz="4000" smtClean="0"/>
          </a:p>
          <a:p>
            <a:r>
              <a:rPr lang="en-US" sz="4000" smtClean="0"/>
              <a:t>Appeals from General Sessions Criminal to Circuit and from General Sessions Civil to Circuit Civil – bonds, paperwork, procedure???</a:t>
            </a: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Content Placeholder 3"/>
          <p:cNvPicPr>
            <a:picLocks noGrp="1" noChangeAspect="1"/>
          </p:cNvPicPr>
          <p:nvPr>
            <p:ph idx="4294967295"/>
          </p:nvPr>
        </p:nvPicPr>
        <p:blipFill>
          <a:blip r:embed="rId2" cstate="print"/>
          <a:srcRect/>
          <a:stretch>
            <a:fillRect/>
          </a:stretch>
        </p:blipFill>
        <p:spPr>
          <a:xfrm>
            <a:off x="2286000" y="304800"/>
            <a:ext cx="4724400" cy="5943600"/>
          </a:xfrm>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0" y="1295400"/>
            <a:ext cx="8610600" cy="4830763"/>
          </a:xfrm>
        </p:spPr>
        <p:txBody>
          <a:bodyPr rtlCol="0">
            <a:normAutofit/>
          </a:bodyPr>
          <a:lstStyle/>
          <a:p>
            <a:pPr marL="365760" indent="-365760" fontAlgn="auto">
              <a:spcAft>
                <a:spcPts val="0"/>
              </a:spcAft>
              <a:defRPr/>
            </a:pPr>
            <a:r>
              <a:rPr lang="en-US" sz="4000" dirty="0" smtClean="0">
                <a:solidFill>
                  <a:schemeClr val="tx1">
                    <a:lumMod val="85000"/>
                    <a:lumOff val="15000"/>
                  </a:schemeClr>
                </a:solidFill>
              </a:rPr>
              <a:t>Property Bonds  </a:t>
            </a:r>
            <a:endParaRPr lang="en-US" sz="4000" dirty="0">
              <a:solidFill>
                <a:schemeClr val="tx1">
                  <a:lumMod val="85000"/>
                  <a:lumOff val="15000"/>
                </a:schemeClr>
              </a:solidFill>
            </a:endParaRPr>
          </a:p>
          <a:p>
            <a:pPr marL="777240" lvl="1" indent="-365760" fontAlgn="auto">
              <a:spcAft>
                <a:spcPts val="0"/>
              </a:spcAft>
              <a:defRPr/>
            </a:pPr>
            <a:r>
              <a:rPr lang="en-US" sz="4000" dirty="0" smtClean="0">
                <a:solidFill>
                  <a:schemeClr val="tx1">
                    <a:lumMod val="85000"/>
                    <a:lumOff val="15000"/>
                  </a:schemeClr>
                </a:solidFill>
              </a:rPr>
              <a:t>Correct procedure</a:t>
            </a:r>
          </a:p>
          <a:p>
            <a:pPr marL="411480" lvl="1" indent="0" fontAlgn="auto">
              <a:spcAft>
                <a:spcPts val="0"/>
              </a:spcAft>
              <a:buFont typeface="Wingdings" pitchFamily="2" charset="2"/>
              <a:buNone/>
              <a:defRPr/>
            </a:pPr>
            <a:endParaRPr lang="en-US" sz="3800" dirty="0" smtClean="0">
              <a:solidFill>
                <a:schemeClr val="tx1">
                  <a:lumMod val="85000"/>
                  <a:lumOff val="15000"/>
                </a:schemeClr>
              </a:solidFill>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Content Placeholder 1"/>
          <p:cNvSpPr>
            <a:spLocks noGrp="1"/>
          </p:cNvSpPr>
          <p:nvPr>
            <p:ph idx="4294967295"/>
          </p:nvPr>
        </p:nvSpPr>
        <p:spPr>
          <a:xfrm>
            <a:off x="0" y="2247900"/>
            <a:ext cx="7747000" cy="3878263"/>
          </a:xfrm>
        </p:spPr>
        <p:txBody>
          <a:bodyPr/>
          <a:lstStyle/>
          <a:p>
            <a:r>
              <a:rPr lang="en-US" sz="4000" smtClean="0"/>
              <a:t>Other fines and cost.</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Content Placeholder 3"/>
          <p:cNvPicPr>
            <a:picLocks noGrp="1" noChangeAspect="1"/>
          </p:cNvPicPr>
          <p:nvPr>
            <p:ph idx="4294967295"/>
          </p:nvPr>
        </p:nvPicPr>
        <p:blipFill>
          <a:blip r:embed="rId2" cstate="print"/>
          <a:srcRect/>
          <a:stretch>
            <a:fillRect/>
          </a:stretch>
        </p:blipFill>
        <p:spPr>
          <a:xfrm>
            <a:off x="2133600" y="457200"/>
            <a:ext cx="4800600" cy="5791200"/>
          </a:xfrm>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Content Placeholder 3"/>
          <p:cNvPicPr>
            <a:picLocks noGrp="1" noChangeAspect="1"/>
          </p:cNvPicPr>
          <p:nvPr>
            <p:ph idx="4294967295"/>
          </p:nvPr>
        </p:nvPicPr>
        <p:blipFill>
          <a:blip r:embed="rId2" cstate="print"/>
          <a:srcRect/>
          <a:stretch>
            <a:fillRect/>
          </a:stretch>
        </p:blipFill>
        <p:spPr>
          <a:xfrm>
            <a:off x="1981200" y="381000"/>
            <a:ext cx="5181600" cy="5943600"/>
          </a:xfrm>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Content Placeholder 3"/>
          <p:cNvPicPr>
            <a:picLocks noGrp="1" noChangeAspect="1"/>
          </p:cNvPicPr>
          <p:nvPr>
            <p:ph idx="4294967295"/>
          </p:nvPr>
        </p:nvPicPr>
        <p:blipFill>
          <a:blip r:embed="rId2" cstate="print"/>
          <a:srcRect/>
          <a:stretch>
            <a:fillRect/>
          </a:stretch>
        </p:blipFill>
        <p:spPr>
          <a:xfrm>
            <a:off x="1981200" y="457200"/>
            <a:ext cx="5029200" cy="5943600"/>
          </a:xfr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Content Placeholder 2"/>
          <p:cNvSpPr>
            <a:spLocks noGrp="1"/>
          </p:cNvSpPr>
          <p:nvPr>
            <p:ph idx="4294967295"/>
          </p:nvPr>
        </p:nvSpPr>
        <p:spPr>
          <a:xfrm>
            <a:off x="533400" y="1828800"/>
            <a:ext cx="7747000" cy="3878263"/>
          </a:xfrm>
        </p:spPr>
        <p:txBody>
          <a:bodyPr/>
          <a:lstStyle/>
          <a:p>
            <a:r>
              <a:rPr lang="en-US" smtClean="0"/>
              <a:t>  </a:t>
            </a:r>
            <a:r>
              <a:rPr lang="en-US" sz="4400" smtClean="0"/>
              <a:t>Payment of cost/fine.  When defendant serves their sentence do they still owe?</a:t>
            </a:r>
            <a:endParaRPr lang="en-US" smtClean="0"/>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Content Placeholder 1"/>
          <p:cNvSpPr>
            <a:spLocks noGrp="1"/>
          </p:cNvSpPr>
          <p:nvPr>
            <p:ph idx="4294967295"/>
          </p:nvPr>
        </p:nvSpPr>
        <p:spPr>
          <a:xfrm>
            <a:off x="609600" y="990600"/>
            <a:ext cx="7747000" cy="3878263"/>
          </a:xfrm>
        </p:spPr>
        <p:txBody>
          <a:bodyPr/>
          <a:lstStyle/>
          <a:p>
            <a:r>
              <a:rPr lang="en-US" sz="4800" smtClean="0"/>
              <a:t>  If you postpone a juror for the next term to serve and they don’t show up for jury selection what can you do?</a:t>
            </a: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Content Placeholder 2"/>
          <p:cNvSpPr>
            <a:spLocks noGrp="1"/>
          </p:cNvSpPr>
          <p:nvPr>
            <p:ph idx="4294967295"/>
          </p:nvPr>
        </p:nvSpPr>
        <p:spPr>
          <a:xfrm>
            <a:off x="609600" y="1295400"/>
            <a:ext cx="7747000" cy="6202363"/>
          </a:xfrm>
        </p:spPr>
        <p:txBody>
          <a:bodyPr/>
          <a:lstStyle/>
          <a:p>
            <a:r>
              <a:rPr lang="en-US" sz="4000" smtClean="0"/>
              <a:t>If a military defendant is deployed what action is taken on all outstanding cases? </a:t>
            </a:r>
          </a:p>
          <a:p>
            <a:endParaRPr lang="en-US" sz="4000" smtClean="0"/>
          </a:p>
          <a:p>
            <a:r>
              <a:rPr lang="en-US" sz="4000" smtClean="0"/>
              <a:t>Code application.</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Content Placeholder 2"/>
          <p:cNvSpPr>
            <a:spLocks noGrp="1"/>
          </p:cNvSpPr>
          <p:nvPr>
            <p:ph idx="4294967295"/>
          </p:nvPr>
        </p:nvSpPr>
        <p:spPr>
          <a:xfrm>
            <a:off x="0" y="1143000"/>
            <a:ext cx="8610600" cy="4983163"/>
          </a:xfrm>
        </p:spPr>
        <p:txBody>
          <a:bodyPr/>
          <a:lstStyle/>
          <a:p>
            <a:r>
              <a:rPr lang="en-US" sz="4000" smtClean="0"/>
              <a:t>When making copies for the public what must be redacted and how much do you charge for a copy? </a:t>
            </a:r>
          </a:p>
          <a:p>
            <a:endParaRPr lang="en-US" sz="4000" smtClean="0"/>
          </a:p>
          <a:p>
            <a:r>
              <a:rPr lang="en-US" sz="4000" smtClean="0"/>
              <a:t>Is there a difference in the charge for a copy and a certified copy?</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Content Placeholder 2"/>
          <p:cNvSpPr>
            <a:spLocks noGrp="1"/>
          </p:cNvSpPr>
          <p:nvPr>
            <p:ph idx="4294967295"/>
          </p:nvPr>
        </p:nvSpPr>
        <p:spPr>
          <a:xfrm>
            <a:off x="0" y="304800"/>
            <a:ext cx="8686800" cy="5821363"/>
          </a:xfrm>
        </p:spPr>
        <p:txBody>
          <a:bodyPr/>
          <a:lstStyle/>
          <a:p>
            <a:r>
              <a:rPr lang="en-US" sz="3200" smtClean="0"/>
              <a:t>In issuing garnishments, many defendants have more than one debt and the plaintiff’s wish to get their money back.  Now we que up the garnishment requests and issue them in order they are requested, sometimes having to wait a year or more.  </a:t>
            </a:r>
          </a:p>
          <a:p>
            <a:endParaRPr lang="en-US" sz="3200" smtClean="0"/>
          </a:p>
          <a:p>
            <a:r>
              <a:rPr lang="en-US" sz="3200" smtClean="0"/>
              <a:t>Is there a better way?</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Content Placeholder 3"/>
          <p:cNvPicPr>
            <a:picLocks noGrp="1" noChangeAspect="1"/>
          </p:cNvPicPr>
          <p:nvPr>
            <p:ph idx="4294967295"/>
          </p:nvPr>
        </p:nvPicPr>
        <p:blipFill>
          <a:blip r:embed="rId2" cstate="print"/>
          <a:srcRect/>
          <a:stretch>
            <a:fillRect/>
          </a:stretch>
        </p:blipFill>
        <p:spPr>
          <a:xfrm>
            <a:off x="1828800" y="457200"/>
            <a:ext cx="5410200" cy="5638800"/>
          </a:xfrm>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Content Placeholder 2"/>
          <p:cNvSpPr>
            <a:spLocks noGrp="1"/>
          </p:cNvSpPr>
          <p:nvPr>
            <p:ph idx="4294967295"/>
          </p:nvPr>
        </p:nvSpPr>
        <p:spPr>
          <a:xfrm>
            <a:off x="228600" y="304800"/>
            <a:ext cx="7747000" cy="3878263"/>
          </a:xfrm>
        </p:spPr>
        <p:txBody>
          <a:bodyPr/>
          <a:lstStyle/>
          <a:p>
            <a:r>
              <a:rPr lang="en-US" sz="4000" smtClean="0"/>
              <a:t>  What procedure does one need to “repossess” property immediately, like a car that the defendant has stopped paying for, or is a court date always necessary? And is a bond for the value of the property always necessary?</a:t>
            </a: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Content Placeholder 3"/>
          <p:cNvPicPr>
            <a:picLocks noGrp="1" noChangeAspect="1"/>
          </p:cNvPicPr>
          <p:nvPr>
            <p:ph idx="4294967295"/>
          </p:nvPr>
        </p:nvPicPr>
        <p:blipFill>
          <a:blip r:embed="rId2" cstate="print"/>
          <a:srcRect/>
          <a:stretch>
            <a:fillRect/>
          </a:stretch>
        </p:blipFill>
        <p:spPr>
          <a:xfrm>
            <a:off x="1600200" y="381000"/>
            <a:ext cx="5486400" cy="6019800"/>
          </a:xfrm>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Content Placeholder 2"/>
          <p:cNvSpPr>
            <a:spLocks noGrp="1"/>
          </p:cNvSpPr>
          <p:nvPr>
            <p:ph idx="4294967295"/>
          </p:nvPr>
        </p:nvSpPr>
        <p:spPr>
          <a:xfrm>
            <a:off x="685800" y="1371600"/>
            <a:ext cx="7747000" cy="4183063"/>
          </a:xfrm>
        </p:spPr>
        <p:txBody>
          <a:bodyPr/>
          <a:lstStyle/>
          <a:p>
            <a:r>
              <a:rPr lang="en-US" sz="4400" smtClean="0"/>
              <a:t>  Anything concerning bankruptcy order.  How to file the claim?  What is our responsibility in civil and criminal Court?</a:t>
            </a: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533400" y="1066800"/>
            <a:ext cx="7747000" cy="4800600"/>
          </a:xfrm>
        </p:spPr>
        <p:txBody>
          <a:bodyPr rtlCol="0">
            <a:noAutofit/>
          </a:bodyPr>
          <a:lstStyle/>
          <a:p>
            <a:pPr marL="365760" indent="-365760" fontAlgn="auto">
              <a:spcAft>
                <a:spcPts val="0"/>
              </a:spcAft>
              <a:defRPr/>
            </a:pPr>
            <a:r>
              <a:rPr lang="en-US" sz="4000" dirty="0" smtClean="0">
                <a:solidFill>
                  <a:schemeClr val="tx1">
                    <a:lumMod val="85000"/>
                    <a:lumOff val="15000"/>
                  </a:schemeClr>
                </a:solidFill>
              </a:rPr>
              <a:t>  Civil - is it the law to retain </a:t>
            </a:r>
          </a:p>
          <a:p>
            <a:pPr marL="0" indent="0" fontAlgn="auto">
              <a:spcAft>
                <a:spcPts val="0"/>
              </a:spcAft>
              <a:buFont typeface="Wingdings" pitchFamily="2" charset="2"/>
              <a:buNone/>
              <a:defRPr/>
            </a:pPr>
            <a:r>
              <a:rPr lang="en-US" sz="4000" dirty="0" smtClean="0">
                <a:solidFill>
                  <a:schemeClr val="tx1">
                    <a:lumMod val="85000"/>
                    <a:lumOff val="15000"/>
                  </a:schemeClr>
                </a:solidFill>
              </a:rPr>
              <a:t>first of ??? for twenty days,  must we retain all of ??? twenty days? Or how long?  Is there a difference in cash and check payments, </a:t>
            </a:r>
            <a:r>
              <a:rPr lang="en-US" sz="4000" dirty="0">
                <a:solidFill>
                  <a:schemeClr val="tx1">
                    <a:lumMod val="85000"/>
                    <a:lumOff val="15000"/>
                  </a:schemeClr>
                </a:solidFill>
              </a:rPr>
              <a:t>c</a:t>
            </a:r>
            <a:r>
              <a:rPr lang="en-US" sz="4000" dirty="0" smtClean="0">
                <a:solidFill>
                  <a:schemeClr val="tx1">
                    <a:lumMod val="85000"/>
                    <a:lumOff val="15000"/>
                  </a:schemeClr>
                </a:solidFill>
              </a:rPr>
              <a:t>redit card payments?</a:t>
            </a:r>
            <a:endParaRPr lang="en-US" sz="4000" dirty="0">
              <a:solidFill>
                <a:schemeClr val="tx1">
                  <a:lumMod val="85000"/>
                  <a:lumOff val="15000"/>
                </a:schemeClr>
              </a:solidFill>
            </a:endParaRPr>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Content Placeholder 3"/>
          <p:cNvPicPr>
            <a:picLocks noGrp="1" noChangeAspect="1"/>
          </p:cNvPicPr>
          <p:nvPr>
            <p:ph idx="4294967295"/>
          </p:nvPr>
        </p:nvPicPr>
        <p:blipFill>
          <a:blip r:embed="rId2" cstate="print"/>
          <a:srcRect/>
          <a:stretch>
            <a:fillRect/>
          </a:stretch>
        </p:blipFill>
        <p:spPr>
          <a:xfrm>
            <a:off x="1600200" y="381000"/>
            <a:ext cx="5486400" cy="5867400"/>
          </a:xfr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Content Placeholder 2"/>
          <p:cNvSpPr>
            <a:spLocks noGrp="1"/>
          </p:cNvSpPr>
          <p:nvPr>
            <p:ph idx="4294967295"/>
          </p:nvPr>
        </p:nvSpPr>
        <p:spPr>
          <a:xfrm>
            <a:off x="457200" y="1981200"/>
            <a:ext cx="7747000" cy="3878263"/>
          </a:xfrm>
        </p:spPr>
        <p:txBody>
          <a:bodyPr/>
          <a:lstStyle/>
          <a:p>
            <a:r>
              <a:rPr lang="en-US" sz="4400" smtClean="0"/>
              <a:t>  Traffic tickets</a:t>
            </a:r>
          </a:p>
          <a:p>
            <a:r>
              <a:rPr lang="en-US" sz="4400" smtClean="0"/>
              <a:t>  Juvenile Traffic tickets</a:t>
            </a:r>
          </a:p>
          <a:p>
            <a:r>
              <a:rPr lang="en-US" sz="4400" smtClean="0"/>
              <a:t>  Dept. of Safety reports</a:t>
            </a: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Content Placeholder 3"/>
          <p:cNvPicPr>
            <a:picLocks noGrp="1" noChangeAspect="1"/>
          </p:cNvPicPr>
          <p:nvPr>
            <p:ph idx="4294967295"/>
          </p:nvPr>
        </p:nvPicPr>
        <p:blipFill>
          <a:blip r:embed="rId2" cstate="print"/>
          <a:srcRect/>
          <a:stretch>
            <a:fillRect/>
          </a:stretch>
        </p:blipFill>
        <p:spPr>
          <a:xfrm>
            <a:off x="2057400" y="228600"/>
            <a:ext cx="5257800" cy="6096000"/>
          </a:xfrm>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Content Placeholder 3"/>
          <p:cNvPicPr>
            <a:picLocks noGrp="1" noChangeAspect="1"/>
          </p:cNvPicPr>
          <p:nvPr>
            <p:ph idx="4294967295"/>
          </p:nvPr>
        </p:nvPicPr>
        <p:blipFill>
          <a:blip r:embed="rId2" cstate="print"/>
          <a:srcRect/>
          <a:stretch>
            <a:fillRect/>
          </a:stretch>
        </p:blipFill>
        <p:spPr>
          <a:xfrm>
            <a:off x="2057400" y="457200"/>
            <a:ext cx="5334000" cy="5715000"/>
          </a:xfrm>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Content Placeholder 3"/>
          <p:cNvPicPr>
            <a:picLocks noGrp="1" noChangeAspect="1"/>
          </p:cNvPicPr>
          <p:nvPr>
            <p:ph idx="4294967295"/>
          </p:nvPr>
        </p:nvPicPr>
        <p:blipFill>
          <a:blip r:embed="rId2" cstate="print"/>
          <a:srcRect/>
          <a:stretch>
            <a:fillRect/>
          </a:stretch>
        </p:blipFill>
        <p:spPr>
          <a:xfrm>
            <a:off x="1828800" y="304800"/>
            <a:ext cx="5257800" cy="6096000"/>
          </a:xfrm>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rtlCol="0">
            <a:noAutofit/>
          </a:bodyPr>
          <a:lstStyle/>
          <a:p>
            <a:pPr fontAlgn="auto">
              <a:spcAft>
                <a:spcPts val="0"/>
              </a:spcAft>
              <a:defRPr/>
            </a:pPr>
            <a:r>
              <a:rPr lang="en-US" dirty="0" smtClean="0"/>
              <a:t>Criminal and General Sessions Criminal</a:t>
            </a:r>
            <a:endParaRPr lang="en-US" dirty="0"/>
          </a:p>
        </p:txBody>
      </p:sp>
      <p:sp>
        <p:nvSpPr>
          <p:cNvPr id="5" name="Subtitle 4"/>
          <p:cNvSpPr>
            <a:spLocks noGrp="1"/>
          </p:cNvSpPr>
          <p:nvPr>
            <p:ph type="subTitle" idx="1"/>
          </p:nvPr>
        </p:nvSpPr>
        <p:spPr>
          <a:xfrm>
            <a:off x="1371600" y="3767138"/>
            <a:ext cx="6400800" cy="1752600"/>
          </a:xfrm>
        </p:spPr>
        <p:txBody>
          <a:bodyPr rtlCol="0">
            <a:normAutofit/>
          </a:bodyPr>
          <a:lstStyle/>
          <a:p>
            <a:pPr fontAlgn="auto">
              <a:spcAft>
                <a:spcPts val="0"/>
              </a:spcAft>
              <a:defRPr/>
            </a:pPr>
            <a:r>
              <a:rPr lang="en-US" dirty="0" smtClean="0"/>
              <a:t>May 19, 2011 – Embassy Suites</a:t>
            </a:r>
          </a:p>
          <a:p>
            <a:pPr fontAlgn="auto">
              <a:spcAft>
                <a:spcPts val="0"/>
              </a:spcAft>
              <a:defRPr/>
            </a:pPr>
            <a:r>
              <a:rPr lang="en-US" dirty="0" smtClean="0"/>
              <a:t>Crystal Greene, Mike </a:t>
            </a:r>
            <a:r>
              <a:rPr lang="en-US" dirty="0" err="1" smtClean="0"/>
              <a:t>Forbess</a:t>
            </a:r>
            <a:r>
              <a:rPr lang="en-US" dirty="0" smtClean="0"/>
              <a:t>,</a:t>
            </a:r>
          </a:p>
          <a:p>
            <a:pPr fontAlgn="auto">
              <a:spcAft>
                <a:spcPts val="0"/>
              </a:spcAft>
              <a:defRPr/>
            </a:pPr>
            <a:r>
              <a:rPr lang="en-US" dirty="0" smtClean="0"/>
              <a:t>Lisa Niles, Joy </a:t>
            </a:r>
            <a:r>
              <a:rPr lang="en-US" dirty="0" err="1" smtClean="0"/>
              <a:t>McCroskey</a:t>
            </a:r>
            <a:endParaRPr lang="en-US"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Content Placeholder 2"/>
          <p:cNvSpPr>
            <a:spLocks noGrp="1"/>
          </p:cNvSpPr>
          <p:nvPr>
            <p:ph idx="4294967295"/>
          </p:nvPr>
        </p:nvSpPr>
        <p:spPr>
          <a:xfrm>
            <a:off x="457200" y="990600"/>
            <a:ext cx="7747000" cy="4343400"/>
          </a:xfrm>
        </p:spPr>
        <p:txBody>
          <a:bodyPr/>
          <a:lstStyle/>
          <a:p>
            <a:r>
              <a:rPr lang="en-US" sz="4400" smtClean="0"/>
              <a:t>  Department of Safety Information:</a:t>
            </a:r>
          </a:p>
          <a:p>
            <a:pPr lvl="2"/>
            <a:r>
              <a:rPr lang="en-US" sz="4000" smtClean="0"/>
              <a:t> Insurance information</a:t>
            </a:r>
          </a:p>
          <a:p>
            <a:pPr lvl="2"/>
            <a:r>
              <a:rPr lang="en-US" sz="4000" smtClean="0"/>
              <a:t> Out of State DL</a:t>
            </a:r>
          </a:p>
          <a:p>
            <a:pPr lvl="2"/>
            <a:r>
              <a:rPr lang="en-US" sz="4000" smtClean="0"/>
              <a:t> Which are considered CDL</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0" y="579438"/>
            <a:ext cx="8458200" cy="5592762"/>
          </a:xfrm>
        </p:spPr>
        <p:txBody>
          <a:bodyPr rtlCol="0">
            <a:normAutofit lnSpcReduction="10000"/>
          </a:bodyPr>
          <a:lstStyle/>
          <a:p>
            <a:pPr marL="365760" indent="-365760" fontAlgn="auto">
              <a:spcAft>
                <a:spcPts val="0"/>
              </a:spcAft>
              <a:defRPr/>
            </a:pPr>
            <a:r>
              <a:rPr lang="en-US" sz="3200" dirty="0" smtClean="0">
                <a:solidFill>
                  <a:schemeClr val="tx1">
                    <a:lumMod val="85000"/>
                    <a:lumOff val="15000"/>
                  </a:schemeClr>
                </a:solidFill>
              </a:rPr>
              <a:t>When a defendant is charged with driving on suspended license and fails to appear, do clerks send in to the state a failure to appear and then issue a FTA warrant per judge creating a new case?  The defendant is now unable to clear his driving on suspended charge with state because of his FTA with the court.  Both remain outstanding.  Is there a suggestion to help defendants get their record clear to obtain their license showing proof to the judge to allow a disposition of the charge?</a:t>
            </a:r>
            <a:endParaRPr lang="en-US" sz="3200" dirty="0">
              <a:solidFill>
                <a:schemeClr val="tx1">
                  <a:lumMod val="85000"/>
                  <a:lumOff val="15000"/>
                </a:schemeClr>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Content Placeholder 2"/>
          <p:cNvSpPr>
            <a:spLocks noGrp="1"/>
          </p:cNvSpPr>
          <p:nvPr>
            <p:ph idx="4294967295"/>
          </p:nvPr>
        </p:nvSpPr>
        <p:spPr>
          <a:xfrm>
            <a:off x="609600" y="1752600"/>
            <a:ext cx="7747000" cy="3878263"/>
          </a:xfrm>
        </p:spPr>
        <p:txBody>
          <a:bodyPr/>
          <a:lstStyle/>
          <a:p>
            <a:r>
              <a:rPr lang="en-US" sz="4400" smtClean="0"/>
              <a:t>  More information on the new restricted license for DUI and also on interlock (IID) information</a:t>
            </a:r>
          </a:p>
        </p:txBody>
      </p:sp>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Hardcover">
  <a:themeElements>
    <a:clrScheme name="Hardcover">
      <a:dk1>
        <a:sysClr val="windowText" lastClr="000000"/>
      </a:dk1>
      <a:lt1>
        <a:sysClr val="window" lastClr="FFFFFF"/>
      </a:lt1>
      <a:dk2>
        <a:srgbClr val="895D1D"/>
      </a:dk2>
      <a:lt2>
        <a:srgbClr val="ECE9C6"/>
      </a:lt2>
      <a:accent1>
        <a:srgbClr val="873624"/>
      </a:accent1>
      <a:accent2>
        <a:srgbClr val="D6862D"/>
      </a:accent2>
      <a:accent3>
        <a:srgbClr val="D0BE40"/>
      </a:accent3>
      <a:accent4>
        <a:srgbClr val="877F6C"/>
      </a:accent4>
      <a:accent5>
        <a:srgbClr val="972109"/>
      </a:accent5>
      <a:accent6>
        <a:srgbClr val="AEB795"/>
      </a:accent6>
      <a:hlink>
        <a:srgbClr val="CC9900"/>
      </a:hlink>
      <a:folHlink>
        <a:srgbClr val="B2B2B2"/>
      </a:folHlink>
    </a:clrScheme>
    <a:fontScheme name="Hardcover">
      <a:majorFont>
        <a:latin typeface="Book Antiqua"/>
        <a:ea typeface=""/>
        <a:cs typeface=""/>
        <a:font script="Grek" typeface="Times New Roman"/>
        <a:font script="Cyrl" typeface="Times New Roman"/>
        <a:font script="Jpan" typeface="HGS明朝E"/>
        <a:font script="Hang" typeface="궁서"/>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Book Antiqua"/>
        <a:ea typeface=""/>
        <a:cs typeface=""/>
        <a:font script="Grek" typeface="Times New Roman"/>
        <a:font script="Cyrl" typeface="Times New Roman"/>
        <a:font script="Jpan" typeface="HGS明朝E"/>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Hardcover">
      <a:fillStyleLst>
        <a:solidFill>
          <a:schemeClr val="phClr"/>
        </a:solidFill>
        <a:solidFill>
          <a:schemeClr val="phClr">
            <a:tint val="68000"/>
            <a:shade val="94000"/>
            <a:satMod val="300000"/>
            <a:lumMod val="110000"/>
          </a:schemeClr>
        </a:solidFill>
        <a:gradFill rotWithShape="1">
          <a:gsLst>
            <a:gs pos="0">
              <a:schemeClr val="phClr">
                <a:tint val="94000"/>
                <a:satMod val="180000"/>
                <a:lumMod val="98000"/>
              </a:schemeClr>
            </a:gs>
            <a:gs pos="100000">
              <a:schemeClr val="phClr">
                <a:satMod val="130000"/>
              </a:schemeClr>
            </a:gs>
          </a:gsLst>
          <a:lin ang="5160000" scaled="0"/>
        </a:gradFill>
      </a:fillStyleLst>
      <a:lnStyleLst>
        <a:ln w="12700" cap="flat" cmpd="sng" algn="ctr">
          <a:solidFill>
            <a:schemeClr val="phClr">
              <a:shade val="90000"/>
              <a:lumMod val="90000"/>
            </a:schemeClr>
          </a:solidFill>
          <a:prstDash val="solid"/>
        </a:ln>
        <a:ln w="19050" cap="flat" cmpd="sng" algn="ctr">
          <a:solidFill>
            <a:schemeClr val="phClr">
              <a:shade val="75000"/>
              <a:lumMod val="90000"/>
            </a:schemeClr>
          </a:solidFill>
          <a:prstDash val="solid"/>
        </a:ln>
        <a:ln w="25400" cap="flat" cmpd="sng" algn="ctr">
          <a:solidFill>
            <a:schemeClr val="phClr"/>
          </a:solidFill>
          <a:prstDash val="solid"/>
        </a:ln>
      </a:lnStyleLst>
      <a:effectStyleLst>
        <a:effectStyle>
          <a:effectLst>
            <a:outerShdw blurRad="38100" dist="12700" dir="5400000" rotWithShape="0">
              <a:srgbClr val="000000">
                <a:alpha val="15000"/>
              </a:srgbClr>
            </a:outerShdw>
          </a:effectLst>
        </a:effectStyle>
        <a:effectStyle>
          <a:effectLst>
            <a:outerShdw blurRad="50800" dist="25400" dir="5400000" rotWithShape="0">
              <a:srgbClr val="000000">
                <a:alpha val="46000"/>
              </a:srgbClr>
            </a:outerShdw>
          </a:effectLst>
        </a:effectStyle>
        <a:effectStyle>
          <a:effectLst>
            <a:outerShdw blurRad="50800" dist="25400" dir="5400000" rotWithShape="0">
              <a:srgbClr val="000000">
                <a:alpha val="48000"/>
              </a:srgbClr>
            </a:outerShdw>
          </a:effectLst>
          <a:scene3d>
            <a:camera prst="orthographicFront">
              <a:rot lat="0" lon="0" rev="0"/>
            </a:camera>
            <a:lightRig rig="threePt" dir="tl">
              <a:rot lat="0" lon="0" rev="2400000"/>
            </a:lightRig>
          </a:scene3d>
          <a:sp3d>
            <a:bevelT w="25400" h="25400"/>
          </a:sp3d>
        </a:effectStyle>
      </a:effectStyleLst>
      <a:bgFillStyleLst>
        <a:solidFill>
          <a:schemeClr val="phClr">
            <a:tint val="96000"/>
            <a:lumMod val="110000"/>
          </a:schemeClr>
        </a:solidFill>
        <a:blipFill rotWithShape="1">
          <a:blip xmlns:r="http://schemas.openxmlformats.org/officeDocument/2006/relationships" r:embed="rId1">
            <a:duotone>
              <a:schemeClr val="phClr">
                <a:tint val="93000"/>
                <a:shade val="20000"/>
              </a:schemeClr>
              <a:schemeClr val="phClr">
                <a:tint val="90000"/>
                <a:shade val="85000"/>
                <a:satMod val="115000"/>
              </a:schemeClr>
            </a:duotone>
          </a:blip>
          <a:tile tx="0" ty="0" sx="60000" sy="60000" flip="none" algn="tl"/>
        </a:blipFill>
        <a:blipFill rotWithShape="1">
          <a:blip xmlns:r="http://schemas.openxmlformats.org/officeDocument/2006/relationships" r:embed="rId2">
            <a:duotone>
              <a:schemeClr val="phClr">
                <a:shade val="50000"/>
                <a:satMod val="340000"/>
                <a:lumMod val="40000"/>
              </a:schemeClr>
              <a:schemeClr val="phClr">
                <a:tint val="92000"/>
                <a:shade val="94000"/>
                <a:hueMod val="110000"/>
                <a:satMod val="236000"/>
                <a:lumMod val="120000"/>
              </a:schemeClr>
            </a:duotone>
          </a:blip>
          <a:stretch/>
        </a:blipFill>
      </a:bgFillStyleLst>
    </a:fmtScheme>
  </a:themeElements>
  <a:objectDefaults/>
  <a:extraClrSchemeLst/>
</a:theme>
</file>

<file path=ppt/theme/themeOverride1.xml><?xml version="1.0" encoding="utf-8"?>
<a:themeOverride xmlns:a="http://schemas.openxmlformats.org/drawingml/2006/main">
  <a:clrScheme name="Hardcover">
    <a:dk1>
      <a:sysClr val="windowText" lastClr="000000"/>
    </a:dk1>
    <a:lt1>
      <a:sysClr val="window" lastClr="FFFFFF"/>
    </a:lt1>
    <a:dk2>
      <a:srgbClr val="895D1D"/>
    </a:dk2>
    <a:lt2>
      <a:srgbClr val="ECE9C6"/>
    </a:lt2>
    <a:accent1>
      <a:srgbClr val="873624"/>
    </a:accent1>
    <a:accent2>
      <a:srgbClr val="D6862D"/>
    </a:accent2>
    <a:accent3>
      <a:srgbClr val="D0BE40"/>
    </a:accent3>
    <a:accent4>
      <a:srgbClr val="877F6C"/>
    </a:accent4>
    <a:accent5>
      <a:srgbClr val="972109"/>
    </a:accent5>
    <a:accent6>
      <a:srgbClr val="AEB795"/>
    </a:accent6>
    <a:hlink>
      <a:srgbClr val="CC9900"/>
    </a:hlink>
    <a:folHlink>
      <a:srgbClr val="B2B2B2"/>
    </a:folHlink>
  </a:clrScheme>
</a:themeOverride>
</file>

<file path=docProps/app.xml><?xml version="1.0" encoding="utf-8"?>
<Properties xmlns="http://schemas.openxmlformats.org/officeDocument/2006/extended-properties" xmlns:vt="http://schemas.openxmlformats.org/officeDocument/2006/docPropsVTypes">
  <Template>Hardcover</Template>
  <TotalTime>1243</TotalTime>
  <Words>617</Words>
  <Application>Microsoft Office PowerPoint</Application>
  <PresentationFormat>On-screen Show (4:3)</PresentationFormat>
  <Paragraphs>54</Paragraphs>
  <Slides>63</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63</vt:i4>
      </vt:variant>
    </vt:vector>
  </HeadingPairs>
  <TitlesOfParts>
    <vt:vector size="68" baseType="lpstr">
      <vt:lpstr>Book Antiqua</vt:lpstr>
      <vt:lpstr>Arial</vt:lpstr>
      <vt:lpstr>Wingdings</vt:lpstr>
      <vt:lpstr>Calibri</vt:lpstr>
      <vt:lpstr>Hardcover</vt:lpstr>
      <vt:lpstr>Criminal and General Sessions Criminal</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lpstr>Slide 48</vt:lpstr>
      <vt:lpstr>Slide 49</vt:lpstr>
      <vt:lpstr>Slide 50</vt:lpstr>
      <vt:lpstr>Slide 51</vt:lpstr>
      <vt:lpstr>Slide 52</vt:lpstr>
      <vt:lpstr>Slide 53</vt:lpstr>
      <vt:lpstr>Slide 54</vt:lpstr>
      <vt:lpstr>Slide 55</vt:lpstr>
      <vt:lpstr>Slide 56</vt:lpstr>
      <vt:lpstr>Slide 57</vt:lpstr>
      <vt:lpstr>Slide 58</vt:lpstr>
      <vt:lpstr>Slide 59</vt:lpstr>
      <vt:lpstr>Slide 60</vt:lpstr>
      <vt:lpstr>Slide 61</vt:lpstr>
      <vt:lpstr>Slide 62</vt:lpstr>
      <vt:lpstr>Criminal and General Sessions Criminal</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Criminal and General Sessions Criminal</dc:title>
  <dc:creator>Kristan</dc:creator>
  <cp:lastModifiedBy>AOCUSER</cp:lastModifiedBy>
  <cp:revision>16</cp:revision>
  <dcterms:created xsi:type="dcterms:W3CDTF">2011-05-13T19:05:16Z</dcterms:created>
  <dcterms:modified xsi:type="dcterms:W3CDTF">2011-09-09T18:42:14Z</dcterms:modified>
</cp:coreProperties>
</file>