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6.xml" ContentType="application/vnd.openxmlformats-officedocument.presentationml.notesSlide+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notesSlides/notesSlide10.xml" ContentType="application/vnd.openxmlformats-officedocument.presentationml.notesSlide+xml"/>
  <Override PartName="/ppt/tags/tag16.xml" ContentType="application/vnd.openxmlformats-officedocument.presentationml.tags+xml"/>
  <Override PartName="/ppt/notesSlides/notesSlide11.xml" ContentType="application/vnd.openxmlformats-officedocument.presentationml.notesSlide+xml"/>
  <Override PartName="/ppt/tags/tag17.xml" ContentType="application/vnd.openxmlformats-officedocument.presentationml.tags+xml"/>
  <Override PartName="/ppt/notesSlides/notesSlide12.xml" ContentType="application/vnd.openxmlformats-officedocument.presentationml.notesSlide+xml"/>
  <Override PartName="/ppt/tags/tag18.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9.xml" ContentType="application/vnd.openxmlformats-officedocument.presentationml.tags+xml"/>
  <Override PartName="/ppt/tags/tag20.xml" ContentType="application/vnd.openxmlformats-officedocument.presentationml.tags+xml"/>
  <Override PartName="/ppt/notesSlides/notesSlide13.xml" ContentType="application/vnd.openxmlformats-officedocument.presentationml.notesSlide+xml"/>
  <Override PartName="/ppt/tags/tag21.xml" ContentType="application/vnd.openxmlformats-officedocument.presentationml.tags+xml"/>
  <Override PartName="/ppt/notesSlides/notesSlide14.xml" ContentType="application/vnd.openxmlformats-officedocument.presentationml.notesSlide+xml"/>
  <Override PartName="/ppt/tags/tag22.xml" ContentType="application/vnd.openxmlformats-officedocument.presentationml.tags+xml"/>
  <Override PartName="/ppt/notesSlides/notesSlide15.xml" ContentType="application/vnd.openxmlformats-officedocument.presentationml.notesSlide+xml"/>
  <Override PartName="/ppt/tags/tag23.xml" ContentType="application/vnd.openxmlformats-officedocument.presentationml.tags+xml"/>
  <Override PartName="/ppt/notesSlides/notesSlide16.xml" ContentType="application/vnd.openxmlformats-officedocument.presentationml.notesSlide+xml"/>
  <Override PartName="/ppt/tags/tag24.xml" ContentType="application/vnd.openxmlformats-officedocument.presentationml.tags+xml"/>
  <Override PartName="/ppt/notesSlides/notesSlide17.xml" ContentType="application/vnd.openxmlformats-officedocument.presentationml.notesSlide+xml"/>
  <Override PartName="/ppt/tags/tag25.xml" ContentType="application/vnd.openxmlformats-officedocument.presentationml.tags+xml"/>
  <Override PartName="/ppt/notesSlides/notesSlide18.xml" ContentType="application/vnd.openxmlformats-officedocument.presentationml.notesSlide+xml"/>
  <Override PartName="/ppt/tags/tag26.xml" ContentType="application/vnd.openxmlformats-officedocument.presentationml.tags+xml"/>
  <Override PartName="/ppt/notesSlides/notesSlide19.xml" ContentType="application/vnd.openxmlformats-officedocument.presentationml.notesSlide+xml"/>
  <Override PartName="/ppt/tags/tag27.xml" ContentType="application/vnd.openxmlformats-officedocument.presentationml.tags+xml"/>
  <Override PartName="/ppt/notesSlides/notesSlide20.xml" ContentType="application/vnd.openxmlformats-officedocument.presentationml.notesSlide+xml"/>
  <Override PartName="/ppt/tags/tag28.xml" ContentType="application/vnd.openxmlformats-officedocument.presentationml.tags+xml"/>
  <Override PartName="/ppt/notesSlides/notesSlide21.xml" ContentType="application/vnd.openxmlformats-officedocument.presentationml.notesSlide+xml"/>
  <Override PartName="/ppt/tags/tag29.xml" ContentType="application/vnd.openxmlformats-officedocument.presentationml.tags+xml"/>
  <Override PartName="/ppt/notesSlides/notesSlide22.xml" ContentType="application/vnd.openxmlformats-officedocument.presentationml.notesSlide+xml"/>
  <Override PartName="/ppt/tags/tag30.xml" ContentType="application/vnd.openxmlformats-officedocument.presentationml.tags+xml"/>
  <Override PartName="/ppt/notesSlides/notesSlide23.xml" ContentType="application/vnd.openxmlformats-officedocument.presentationml.notesSlide+xml"/>
  <Override PartName="/ppt/tags/tag31.xml" ContentType="application/vnd.openxmlformats-officedocument.presentationml.tags+xml"/>
  <Override PartName="/ppt/notesSlides/notesSlide24.xml" ContentType="application/vnd.openxmlformats-officedocument.presentationml.notesSlide+xml"/>
  <Override PartName="/ppt/tags/tag32.xml" ContentType="application/vnd.openxmlformats-officedocument.presentationml.tags+xml"/>
  <Override PartName="/ppt/notesSlides/notesSlide25.xml" ContentType="application/vnd.openxmlformats-officedocument.presentationml.notesSlide+xml"/>
  <Override PartName="/ppt/tags/tag33.xml" ContentType="application/vnd.openxmlformats-officedocument.presentationml.tags+xml"/>
  <Override PartName="/ppt/notesSlides/notesSlide26.xml" ContentType="application/vnd.openxmlformats-officedocument.presentationml.notesSlide+xml"/>
  <Override PartName="/ppt/tags/tag34.xml" ContentType="application/vnd.openxmlformats-officedocument.presentationml.tags+xml"/>
  <Override PartName="/ppt/notesSlides/notesSlide27.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28.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29.xml" ContentType="application/vnd.openxmlformats-officedocument.presentationml.notesSlide+xml"/>
  <Override PartName="/ppt/tags/tag39.xml" ContentType="application/vnd.openxmlformats-officedocument.presentationml.tags+xml"/>
  <Override PartName="/ppt/notesSlides/notesSlide30.xml" ContentType="application/vnd.openxmlformats-officedocument.presentationml.notesSlide+xml"/>
  <Override PartName="/ppt/tags/tag40.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60" r:id="rId1"/>
  </p:sldMasterIdLst>
  <p:notesMasterIdLst>
    <p:notesMasterId r:id="rId4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Lst>
  <p:sldSz cx="9144000" cy="6858000" type="screen4x3"/>
  <p:notesSz cx="6858000" cy="9296400"/>
  <p:embeddedFontLst>
    <p:embeddedFont>
      <p:font typeface="Calibri" pitchFamily="34" charset="0"/>
      <p:regular r:id="rId45"/>
      <p:bold r:id="rId46"/>
      <p:italic r:id="rId47"/>
      <p:boldItalic r:id="rId48"/>
    </p:embeddedFont>
  </p:embeddedFontLst>
  <p:custDataLst>
    <p:tags r:id="rId4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7" d="100"/>
          <a:sy n="87" d="100"/>
        </p:scale>
        <p:origin x="-1464"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viewProps" Target="view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 Id="rId4" Type="http://schemas.openxmlformats.org/officeDocument/2006/relationships/image" Target="../media/image43.png"/></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A0DADB-5B6D-4303-81BB-0CAD6EC101DA}" type="doc">
      <dgm:prSet loTypeId="urn:microsoft.com/office/officeart/2005/8/layout/vList2" loCatId="list" qsTypeId="urn:microsoft.com/office/officeart/2005/8/quickstyle/simple2" qsCatId="simple" csTypeId="urn:microsoft.com/office/officeart/2005/8/colors/accent2_3" csCatId="accent2" phldr="1"/>
      <dgm:spPr/>
      <dgm:t>
        <a:bodyPr/>
        <a:lstStyle/>
        <a:p>
          <a:endParaRPr lang="en-US"/>
        </a:p>
      </dgm:t>
    </dgm:pt>
    <dgm:pt modelId="{5C11B73B-DB00-4292-97C2-8F53E564FF2C}">
      <dgm:prSet phldrT="[Text]"/>
      <dgm:spPr/>
      <dgm:t>
        <a:bodyPr/>
        <a:lstStyle/>
        <a:p>
          <a:r>
            <a:rPr dirty="0"/>
            <a:t>Once the respondent has been served or has actual knowledge of the order he or she can be arrested for any violation. (T.C.A. §36-3-611)</a:t>
          </a:r>
          <a:endParaRPr lang="en-US" dirty="0"/>
        </a:p>
      </dgm:t>
    </dgm:pt>
    <dgm:pt modelId="{4809FDED-9D0E-425C-8BA9-B143BFAF035A}" type="parTrans" cxnId="{F1891192-B135-4C9A-85ED-5017415ED1DC}">
      <dgm:prSet/>
      <dgm:spPr/>
      <dgm:t>
        <a:bodyPr/>
        <a:lstStyle/>
        <a:p>
          <a:endParaRPr lang="en-US">
            <a:solidFill>
              <a:schemeClr val="tx1"/>
            </a:solidFill>
          </a:endParaRPr>
        </a:p>
      </dgm:t>
    </dgm:pt>
    <dgm:pt modelId="{4214DB5A-7D64-404E-B00E-F54C0A1A960A}" type="sibTrans" cxnId="{F1891192-B135-4C9A-85ED-5017415ED1DC}">
      <dgm:prSet/>
      <dgm:spPr/>
      <dgm:t>
        <a:bodyPr/>
        <a:lstStyle/>
        <a:p>
          <a:endParaRPr lang="en-US">
            <a:solidFill>
              <a:schemeClr val="tx1"/>
            </a:solidFill>
          </a:endParaRPr>
        </a:p>
      </dgm:t>
    </dgm:pt>
    <dgm:pt modelId="{684337DB-E30C-4564-A3E7-D70755437C55}">
      <dgm:prSet phldrT="[Text]"/>
      <dgm:spPr/>
      <dgm:t>
        <a:bodyPr/>
        <a:lstStyle/>
        <a:p>
          <a:r>
            <a:rPr dirty="0"/>
            <a:t>Violations of ex parte orders of protection do not require physical contact.</a:t>
          </a:r>
          <a:endParaRPr lang="en-US" dirty="0"/>
        </a:p>
      </dgm:t>
    </dgm:pt>
    <dgm:pt modelId="{B07B71E4-89F2-4060-94EC-A60E582A8FA2}" type="parTrans" cxnId="{7730CB1C-3A1A-418E-B741-D2A3BAA91E93}">
      <dgm:prSet/>
      <dgm:spPr/>
      <dgm:t>
        <a:bodyPr/>
        <a:lstStyle/>
        <a:p>
          <a:endParaRPr lang="en-US">
            <a:solidFill>
              <a:schemeClr val="tx1"/>
            </a:solidFill>
          </a:endParaRPr>
        </a:p>
      </dgm:t>
    </dgm:pt>
    <dgm:pt modelId="{FBE88A7A-1EF6-4FDE-9CB1-8A119B309376}" type="sibTrans" cxnId="{7730CB1C-3A1A-418E-B741-D2A3BAA91E93}">
      <dgm:prSet/>
      <dgm:spPr/>
      <dgm:t>
        <a:bodyPr/>
        <a:lstStyle/>
        <a:p>
          <a:endParaRPr lang="en-US">
            <a:solidFill>
              <a:schemeClr val="tx1"/>
            </a:solidFill>
          </a:endParaRPr>
        </a:p>
      </dgm:t>
    </dgm:pt>
    <dgm:pt modelId="{49C756E0-B235-4A8B-A973-8D1F339D1DD3}">
      <dgm:prSet phldrT="[Text]"/>
      <dgm:spPr/>
      <dgm:t>
        <a:bodyPr/>
        <a:lstStyle/>
        <a:p>
          <a:r>
            <a:rPr dirty="0"/>
            <a:t>Enforcement Remedies of the Ex Parte Order:</a:t>
          </a:r>
          <a:endParaRPr lang="en-US" dirty="0"/>
        </a:p>
      </dgm:t>
    </dgm:pt>
    <dgm:pt modelId="{D7406D56-EABB-451F-893B-B212A4C03986}" type="parTrans" cxnId="{D738CDE8-0BDE-4CCB-B506-C40705D52DEB}">
      <dgm:prSet/>
      <dgm:spPr/>
      <dgm:t>
        <a:bodyPr/>
        <a:lstStyle/>
        <a:p>
          <a:endParaRPr lang="en-US">
            <a:solidFill>
              <a:schemeClr val="tx1"/>
            </a:solidFill>
          </a:endParaRPr>
        </a:p>
      </dgm:t>
    </dgm:pt>
    <dgm:pt modelId="{A74C6608-86E1-4644-A414-23AF47A61B91}" type="sibTrans" cxnId="{D738CDE8-0BDE-4CCB-B506-C40705D52DEB}">
      <dgm:prSet/>
      <dgm:spPr/>
      <dgm:t>
        <a:bodyPr/>
        <a:lstStyle/>
        <a:p>
          <a:endParaRPr lang="en-US">
            <a:solidFill>
              <a:schemeClr val="tx1"/>
            </a:solidFill>
          </a:endParaRPr>
        </a:p>
      </dgm:t>
    </dgm:pt>
    <dgm:pt modelId="{6FF27775-78C3-4CF6-BA40-418C8362000A}" type="parTrans">
      <dgm:prSet/>
      <dgm:spPr/>
      <dgm:t>
        <a:bodyPr/>
        <a:lstStyle/>
        <a:p>
          <a:endParaRPr lang="en-US">
            <a:solidFill>
              <a:schemeClr val="tx1"/>
            </a:solidFill>
          </a:endParaRPr>
        </a:p>
      </dgm:t>
    </dgm:pt>
    <dgm:pt modelId="{C7681F71-20BD-439B-A4E0-20051B051951}" type="sibTrans">
      <dgm:prSet/>
      <dgm:spPr/>
      <dgm:t>
        <a:bodyPr/>
        <a:lstStyle/>
        <a:p>
          <a:endParaRPr lang="en-US">
            <a:solidFill>
              <a:schemeClr val="tx1"/>
            </a:solidFill>
          </a:endParaRPr>
        </a:p>
      </dgm:t>
    </dgm:pt>
    <dgm:pt modelId="{9FA0E98D-3FE2-4689-BC2B-4189731071F6}" type="parTrans">
      <dgm:prSet/>
      <dgm:spPr/>
      <dgm:t>
        <a:bodyPr/>
        <a:lstStyle/>
        <a:p>
          <a:endParaRPr lang="en-US">
            <a:solidFill>
              <a:schemeClr val="tx1"/>
            </a:solidFill>
          </a:endParaRPr>
        </a:p>
      </dgm:t>
    </dgm:pt>
    <dgm:pt modelId="{B44A047B-3DC2-4497-92D2-1CAE4BE05690}" type="sibTrans">
      <dgm:prSet/>
      <dgm:spPr/>
      <dgm:t>
        <a:bodyPr/>
        <a:lstStyle/>
        <a:p>
          <a:endParaRPr lang="en-US">
            <a:solidFill>
              <a:schemeClr val="tx1"/>
            </a:solidFill>
          </a:endParaRPr>
        </a:p>
      </dgm:t>
    </dgm:pt>
    <dgm:pt modelId="{51FAB9EA-C953-4C75-B527-FA7BC3EA24FC}">
      <dgm:prSet phldrT="[Text]"/>
      <dgm:spPr/>
      <dgm:t>
        <a:bodyPr/>
        <a:lstStyle/>
        <a:p>
          <a:r>
            <a:rPr dirty="0"/>
            <a:t>Civil Contempt (T.C.A. § 36-3-610/T.C.A. § 36-3-612)</a:t>
          </a:r>
          <a:endParaRPr lang="en-US" dirty="0"/>
        </a:p>
      </dgm:t>
    </dgm:pt>
    <dgm:pt modelId="{664DFDA3-6136-45CD-801A-E35FD1A488E9}" type="parTrans" cxnId="{9A4AB70D-2341-4612-B7A1-5F4F4F71FB5A}">
      <dgm:prSet/>
      <dgm:spPr/>
    </dgm:pt>
    <dgm:pt modelId="{FAA8C9DB-BFC4-4072-9B08-9653BC0D62E6}" type="sibTrans" cxnId="{9A4AB70D-2341-4612-B7A1-5F4F4F71FB5A}">
      <dgm:prSet/>
      <dgm:spPr/>
    </dgm:pt>
    <dgm:pt modelId="{4446DA19-FFF7-4E87-88CC-E5006E678B7E}">
      <dgm:prSet phldrT="[Text]"/>
      <dgm:spPr/>
      <dgm:t>
        <a:bodyPr/>
        <a:lstStyle/>
        <a:p>
          <a:r>
            <a:rPr dirty="0"/>
            <a:t>Criminal Contempt (T.C.A. § 36-3-610/T.C.A.§ 36-3-612)</a:t>
          </a:r>
          <a:endParaRPr lang="en-US" dirty="0"/>
        </a:p>
      </dgm:t>
    </dgm:pt>
    <dgm:pt modelId="{F6BE6918-B430-4BEC-8CA2-6A6F54B2F440}" type="parTrans" cxnId="{4DA377E3-0552-4BF2-904A-1B12FC3B581F}">
      <dgm:prSet/>
      <dgm:spPr/>
    </dgm:pt>
    <dgm:pt modelId="{0C79AD93-13EE-432F-9BE8-E2C69C334FEB}" type="sibTrans" cxnId="{4DA377E3-0552-4BF2-904A-1B12FC3B581F}">
      <dgm:prSet/>
      <dgm:spPr/>
    </dgm:pt>
    <dgm:pt modelId="{4C77C231-F001-4C4E-8ECC-03F76884ACF4}">
      <dgm:prSet phldrT="[Text]"/>
      <dgm:spPr/>
      <dgm:t>
        <a:bodyPr/>
        <a:lstStyle/>
        <a:p>
          <a:r>
            <a:rPr dirty="0"/>
            <a:t>Warrantless Arrest (T.C.A. § 36-3-611(a))</a:t>
          </a:r>
          <a:endParaRPr lang="en-US" dirty="0"/>
        </a:p>
      </dgm:t>
    </dgm:pt>
    <dgm:pt modelId="{D1030EED-6FB2-4446-8272-0759FC85758F}" type="parTrans" cxnId="{352717A9-A57F-451E-BF69-80F3F9F9B3F8}">
      <dgm:prSet/>
      <dgm:spPr/>
    </dgm:pt>
    <dgm:pt modelId="{C0923780-087B-405A-9C7F-60A71B9F892B}" type="sibTrans" cxnId="{352717A9-A57F-451E-BF69-80F3F9F9B3F8}">
      <dgm:prSet/>
      <dgm:spPr/>
    </dgm:pt>
    <dgm:pt modelId="{B03AD1C7-BBBC-440E-8E7B-720D84969755}" type="pres">
      <dgm:prSet presAssocID="{A0A0DADB-5B6D-4303-81BB-0CAD6EC101DA}" presName="linear" presStyleCnt="0">
        <dgm:presLayoutVars>
          <dgm:animLvl val="lvl"/>
          <dgm:resizeHandles val="exact"/>
        </dgm:presLayoutVars>
      </dgm:prSet>
      <dgm:spPr/>
      <dgm:t>
        <a:bodyPr/>
        <a:lstStyle/>
        <a:p>
          <a:endParaRPr lang="en-US"/>
        </a:p>
      </dgm:t>
    </dgm:pt>
    <dgm:pt modelId="{7E602C11-6BA6-4FB2-A3D6-85CF88118B40}" type="pres">
      <dgm:prSet presAssocID="{5C11B73B-DB00-4292-97C2-8F53E564FF2C}" presName="parentText" presStyleLbl="node1" presStyleIdx="0" presStyleCnt="3">
        <dgm:presLayoutVars>
          <dgm:chMax val="0"/>
          <dgm:bulletEnabled val="1"/>
        </dgm:presLayoutVars>
      </dgm:prSet>
      <dgm:spPr/>
      <dgm:t>
        <a:bodyPr/>
        <a:lstStyle/>
        <a:p>
          <a:endParaRPr lang="en-US"/>
        </a:p>
      </dgm:t>
    </dgm:pt>
    <dgm:pt modelId="{87C6FEE8-B689-4524-BEAB-9612C6A16D9C}" type="pres">
      <dgm:prSet presAssocID="{4214DB5A-7D64-404E-B00E-F54C0A1A960A}" presName="spacer" presStyleCnt="0"/>
      <dgm:spPr/>
      <dgm:t>
        <a:bodyPr/>
        <a:lstStyle/>
        <a:p>
          <a:endParaRPr lang="en-US"/>
        </a:p>
      </dgm:t>
    </dgm:pt>
    <dgm:pt modelId="{6A60D25C-52EE-4D05-BB15-9079BB8192B2}" type="pres">
      <dgm:prSet presAssocID="{684337DB-E30C-4564-A3E7-D70755437C55}" presName="parentText" presStyleLbl="node1" presStyleIdx="1" presStyleCnt="3">
        <dgm:presLayoutVars>
          <dgm:chMax val="0"/>
          <dgm:bulletEnabled val="1"/>
        </dgm:presLayoutVars>
      </dgm:prSet>
      <dgm:spPr/>
      <dgm:t>
        <a:bodyPr/>
        <a:lstStyle/>
        <a:p>
          <a:endParaRPr lang="en-US"/>
        </a:p>
      </dgm:t>
    </dgm:pt>
    <dgm:pt modelId="{BE3D0B93-DA3A-4282-919F-E2A90F23EB3E}" type="pres">
      <dgm:prSet presAssocID="{FBE88A7A-1EF6-4FDE-9CB1-8A119B309376}" presName="spacer" presStyleCnt="0"/>
      <dgm:spPr/>
      <dgm:t>
        <a:bodyPr/>
        <a:lstStyle/>
        <a:p>
          <a:endParaRPr lang="en-US"/>
        </a:p>
      </dgm:t>
    </dgm:pt>
    <dgm:pt modelId="{2CACD200-89F8-4936-8B3F-E4E2ABFF0D8D}" type="pres">
      <dgm:prSet presAssocID="{49C756E0-B235-4A8B-A973-8D1F339D1DD3}" presName="parentText" presStyleLbl="node1" presStyleIdx="2" presStyleCnt="3">
        <dgm:presLayoutVars>
          <dgm:chMax val="0"/>
          <dgm:bulletEnabled val="1"/>
        </dgm:presLayoutVars>
      </dgm:prSet>
      <dgm:spPr/>
      <dgm:t>
        <a:bodyPr/>
        <a:lstStyle/>
        <a:p>
          <a:endParaRPr lang="en-US"/>
        </a:p>
      </dgm:t>
    </dgm:pt>
    <dgm:pt modelId="{447592D8-2A4D-4F4A-9710-279B52352720}" type="pres">
      <dgm:prSet presAssocID="{49C756E0-B235-4A8B-A973-8D1F339D1DD3}" presName="childText" presStyleLbl="revTx" presStyleIdx="0" presStyleCnt="1">
        <dgm:presLayoutVars>
          <dgm:bulletEnabled val="1"/>
        </dgm:presLayoutVars>
      </dgm:prSet>
      <dgm:spPr/>
      <dgm:t>
        <a:bodyPr/>
        <a:lstStyle/>
        <a:p>
          <a:endParaRPr lang="en-US"/>
        </a:p>
      </dgm:t>
    </dgm:pt>
  </dgm:ptLst>
  <dgm:cxnLst>
    <dgm:cxn modelId="{9A4AB70D-2341-4612-B7A1-5F4F4F71FB5A}" srcId="{49C756E0-B235-4A8B-A973-8D1F339D1DD3}" destId="{51FAB9EA-C953-4C75-B527-FA7BC3EA24FC}" srcOrd="0" destOrd="0" parTransId="{664DFDA3-6136-45CD-801A-E35FD1A488E9}" sibTransId="{FAA8C9DB-BFC4-4072-9B08-9653BC0D62E6}"/>
    <dgm:cxn modelId="{D738CDE8-0BDE-4CCB-B506-C40705D52DEB}" srcId="{A0A0DADB-5B6D-4303-81BB-0CAD6EC101DA}" destId="{49C756E0-B235-4A8B-A973-8D1F339D1DD3}" srcOrd="2" destOrd="0" parTransId="{D7406D56-EABB-451F-893B-B212A4C03986}" sibTransId="{A74C6608-86E1-4644-A414-23AF47A61B91}"/>
    <dgm:cxn modelId="{4185B434-E000-4316-B18B-77AB07A76BEE}" type="presOf" srcId="{5C11B73B-DB00-4292-97C2-8F53E564FF2C}" destId="{7E602C11-6BA6-4FB2-A3D6-85CF88118B40}" srcOrd="0" destOrd="0" presId="urn:microsoft.com/office/officeart/2005/8/layout/vList2"/>
    <dgm:cxn modelId="{44DD23D0-0265-4BC8-80B6-B82E93536B16}" type="presOf" srcId="{4C77C231-F001-4C4E-8ECC-03F76884ACF4}" destId="{447592D8-2A4D-4F4A-9710-279B52352720}" srcOrd="0" destOrd="2" presId="urn:microsoft.com/office/officeart/2005/8/layout/vList2"/>
    <dgm:cxn modelId="{60FD4AA7-6C8A-4749-A023-FA108FADEF0A}" type="presOf" srcId="{4446DA19-FFF7-4E87-88CC-E5006E678B7E}" destId="{447592D8-2A4D-4F4A-9710-279B52352720}" srcOrd="0" destOrd="1" presId="urn:microsoft.com/office/officeart/2005/8/layout/vList2"/>
    <dgm:cxn modelId="{E59DA8AC-687D-40CB-A884-3FF034D4FAA6}" type="presOf" srcId="{49C756E0-B235-4A8B-A973-8D1F339D1DD3}" destId="{2CACD200-89F8-4936-8B3F-E4E2ABFF0D8D}" srcOrd="0" destOrd="0" presId="urn:microsoft.com/office/officeart/2005/8/layout/vList2"/>
    <dgm:cxn modelId="{A9C9A84E-DA5A-40A9-AC19-C8EABDA1CF0F}" type="presOf" srcId="{684337DB-E30C-4564-A3E7-D70755437C55}" destId="{6A60D25C-52EE-4D05-BB15-9079BB8192B2}" srcOrd="0" destOrd="0" presId="urn:microsoft.com/office/officeart/2005/8/layout/vList2"/>
    <dgm:cxn modelId="{F1891192-B135-4C9A-85ED-5017415ED1DC}" srcId="{A0A0DADB-5B6D-4303-81BB-0CAD6EC101DA}" destId="{5C11B73B-DB00-4292-97C2-8F53E564FF2C}" srcOrd="0" destOrd="0" parTransId="{4809FDED-9D0E-425C-8BA9-B143BFAF035A}" sibTransId="{4214DB5A-7D64-404E-B00E-F54C0A1A960A}"/>
    <dgm:cxn modelId="{7730CB1C-3A1A-418E-B741-D2A3BAA91E93}" srcId="{A0A0DADB-5B6D-4303-81BB-0CAD6EC101DA}" destId="{684337DB-E30C-4564-A3E7-D70755437C55}" srcOrd="1" destOrd="0" parTransId="{B07B71E4-89F2-4060-94EC-A60E582A8FA2}" sibTransId="{FBE88A7A-1EF6-4FDE-9CB1-8A119B309376}"/>
    <dgm:cxn modelId="{4DA377E3-0552-4BF2-904A-1B12FC3B581F}" srcId="{49C756E0-B235-4A8B-A973-8D1F339D1DD3}" destId="{4446DA19-FFF7-4E87-88CC-E5006E678B7E}" srcOrd="1" destOrd="0" parTransId="{F6BE6918-B430-4BEC-8CA2-6A6F54B2F440}" sibTransId="{0C79AD93-13EE-432F-9BE8-E2C69C334FEB}"/>
    <dgm:cxn modelId="{352717A9-A57F-451E-BF69-80F3F9F9B3F8}" srcId="{49C756E0-B235-4A8B-A973-8D1F339D1DD3}" destId="{4C77C231-F001-4C4E-8ECC-03F76884ACF4}" srcOrd="2" destOrd="0" parTransId="{D1030EED-6FB2-4446-8272-0759FC85758F}" sibTransId="{C0923780-087B-405A-9C7F-60A71B9F892B}"/>
    <dgm:cxn modelId="{042B456F-4442-492D-9538-A74A6A02812B}" type="presOf" srcId="{51FAB9EA-C953-4C75-B527-FA7BC3EA24FC}" destId="{447592D8-2A4D-4F4A-9710-279B52352720}" srcOrd="0" destOrd="0" presId="urn:microsoft.com/office/officeart/2005/8/layout/vList2"/>
    <dgm:cxn modelId="{AAA61BE2-789E-4945-8B4E-F96375A8240A}" type="presOf" srcId="{A0A0DADB-5B6D-4303-81BB-0CAD6EC101DA}" destId="{B03AD1C7-BBBC-440E-8E7B-720D84969755}" srcOrd="0" destOrd="0" presId="urn:microsoft.com/office/officeart/2005/8/layout/vList2"/>
    <dgm:cxn modelId="{81C0671A-1290-443C-A814-AF3A4F6D4629}" type="presParOf" srcId="{B03AD1C7-BBBC-440E-8E7B-720D84969755}" destId="{7E602C11-6BA6-4FB2-A3D6-85CF88118B40}" srcOrd="0" destOrd="0" presId="urn:microsoft.com/office/officeart/2005/8/layout/vList2"/>
    <dgm:cxn modelId="{85B79763-2A99-40CC-A38C-BE763F952146}" type="presParOf" srcId="{B03AD1C7-BBBC-440E-8E7B-720D84969755}" destId="{87C6FEE8-B689-4524-BEAB-9612C6A16D9C}" srcOrd="1" destOrd="0" presId="urn:microsoft.com/office/officeart/2005/8/layout/vList2"/>
    <dgm:cxn modelId="{16912534-BA7E-4A30-A6CD-2ABEF4309473}" type="presParOf" srcId="{B03AD1C7-BBBC-440E-8E7B-720D84969755}" destId="{6A60D25C-52EE-4D05-BB15-9079BB8192B2}" srcOrd="2" destOrd="0" presId="urn:microsoft.com/office/officeart/2005/8/layout/vList2"/>
    <dgm:cxn modelId="{AE55396B-B768-485B-A373-1FAD543FEBF0}" type="presParOf" srcId="{B03AD1C7-BBBC-440E-8E7B-720D84969755}" destId="{BE3D0B93-DA3A-4282-919F-E2A90F23EB3E}" srcOrd="3" destOrd="0" presId="urn:microsoft.com/office/officeart/2005/8/layout/vList2"/>
    <dgm:cxn modelId="{5C558181-2B07-4B42-B0B1-95967B7AAD24}" type="presParOf" srcId="{B03AD1C7-BBBC-440E-8E7B-720D84969755}" destId="{2CACD200-89F8-4936-8B3F-E4E2ABFF0D8D}" srcOrd="4" destOrd="0" presId="urn:microsoft.com/office/officeart/2005/8/layout/vList2"/>
    <dgm:cxn modelId="{AD79BD42-FBE7-46F3-8EE2-51B0C73D7BB9}" type="presParOf" srcId="{B03AD1C7-BBBC-440E-8E7B-720D84969755}" destId="{447592D8-2A4D-4F4A-9710-279B52352720}" srcOrd="5"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A0DADB-5B6D-4303-81BB-0CAD6EC101DA}" type="doc">
      <dgm:prSet loTypeId="urn:microsoft.com/office/officeart/2005/8/layout/pList2#11" loCatId="list" qsTypeId="urn:microsoft.com/office/officeart/2005/8/quickstyle/simple2" qsCatId="simple" csTypeId="urn:microsoft.com/office/officeart/2005/8/colors/accent2_3" csCatId="accent2" phldr="1"/>
      <dgm:spPr/>
      <dgm:t>
        <a:bodyPr/>
        <a:lstStyle/>
        <a:p>
          <a:endParaRPr lang="en-US"/>
        </a:p>
      </dgm:t>
    </dgm:pt>
    <dgm:pt modelId="{5C11B73B-DB00-4292-97C2-8F53E564FF2C}">
      <dgm:prSet phldrT="[Text]" custT="1"/>
      <dgm:spPr/>
      <dgm:t>
        <a:bodyPr lIns="180000"/>
        <a:lstStyle/>
        <a:p>
          <a:pPr algn="l"/>
          <a:r>
            <a:rPr dirty="0"/>
            <a:t>Employees of Non-profit organizations who work to assist terrified victims </a:t>
          </a:r>
          <a:r>
            <a:rPr dirty="0" smtClean="0"/>
            <a:t>navigate </a:t>
          </a:r>
          <a:r>
            <a:rPr dirty="0"/>
            <a:t>the court system.</a:t>
          </a:r>
          <a:endParaRPr lang="en-US" sz="1800" b="0" dirty="0"/>
        </a:p>
      </dgm:t>
    </dgm:pt>
    <dgm:pt modelId="{4809FDED-9D0E-425C-8BA9-B143BFAF035A}" type="parTrans" cxnId="{F1891192-B135-4C9A-85ED-5017415ED1DC}">
      <dgm:prSet/>
      <dgm:spPr/>
      <dgm:t>
        <a:bodyPr/>
        <a:lstStyle/>
        <a:p>
          <a:endParaRPr lang="en-US" sz="1200" b="0">
            <a:solidFill>
              <a:schemeClr val="tx1"/>
            </a:solidFill>
          </a:endParaRPr>
        </a:p>
      </dgm:t>
    </dgm:pt>
    <dgm:pt modelId="{4214DB5A-7D64-404E-B00E-F54C0A1A960A}" type="sibTrans" cxnId="{F1891192-B135-4C9A-85ED-5017415ED1DC}">
      <dgm:prSet/>
      <dgm:spPr/>
      <dgm:t>
        <a:bodyPr/>
        <a:lstStyle/>
        <a:p>
          <a:endParaRPr lang="en-US" sz="1200" b="0">
            <a:solidFill>
              <a:schemeClr val="tx1"/>
            </a:solidFill>
          </a:endParaRPr>
        </a:p>
      </dgm:t>
    </dgm:pt>
    <dgm:pt modelId="{684337DB-E30C-4564-A3E7-D70755437C55}">
      <dgm:prSet phldrT="[Text]" custT="1"/>
      <dgm:spPr/>
      <dgm:t>
        <a:bodyPr lIns="180000"/>
        <a:lstStyle/>
        <a:p>
          <a:pPr algn="l"/>
          <a:r>
            <a:rPr dirty="0"/>
            <a:t>Advocates are friends of the court and are there to help.</a:t>
          </a:r>
          <a:endParaRPr lang="en-US" sz="1800" b="0" dirty="0"/>
        </a:p>
      </dgm:t>
    </dgm:pt>
    <dgm:pt modelId="{B07B71E4-89F2-4060-94EC-A60E582A8FA2}" type="parTrans" cxnId="{7730CB1C-3A1A-418E-B741-D2A3BAA91E93}">
      <dgm:prSet/>
      <dgm:spPr/>
      <dgm:t>
        <a:bodyPr/>
        <a:lstStyle/>
        <a:p>
          <a:endParaRPr lang="en-US" sz="1200" b="0">
            <a:solidFill>
              <a:schemeClr val="tx1"/>
            </a:solidFill>
          </a:endParaRPr>
        </a:p>
      </dgm:t>
    </dgm:pt>
    <dgm:pt modelId="{FBE88A7A-1EF6-4FDE-9CB1-8A119B309376}" type="sibTrans" cxnId="{7730CB1C-3A1A-418E-B741-D2A3BAA91E93}">
      <dgm:prSet/>
      <dgm:spPr/>
      <dgm:t>
        <a:bodyPr/>
        <a:lstStyle/>
        <a:p>
          <a:endParaRPr lang="en-US" sz="1200" b="0">
            <a:solidFill>
              <a:schemeClr val="tx1"/>
            </a:solidFill>
          </a:endParaRPr>
        </a:p>
      </dgm:t>
    </dgm:pt>
    <dgm:pt modelId="{49C756E0-B235-4A8B-A973-8D1F339D1DD3}">
      <dgm:prSet phldrT="[Text]" custT="1"/>
      <dgm:spPr/>
      <dgm:t>
        <a:bodyPr lIns="180000"/>
        <a:lstStyle/>
        <a:p>
          <a:pPr algn="l"/>
          <a:r>
            <a:rPr dirty="0"/>
            <a:t>Advocates encourage you to call on them to speak with victims before they dismiss OP Petitions.</a:t>
          </a:r>
          <a:endParaRPr lang="en-US" sz="1800" b="0" dirty="0"/>
        </a:p>
      </dgm:t>
    </dgm:pt>
    <dgm:pt modelId="{D7406D56-EABB-451F-893B-B212A4C03986}" type="parTrans" cxnId="{D738CDE8-0BDE-4CCB-B506-C40705D52DEB}">
      <dgm:prSet/>
      <dgm:spPr/>
      <dgm:t>
        <a:bodyPr/>
        <a:lstStyle/>
        <a:p>
          <a:endParaRPr lang="en-US" sz="1200" b="0">
            <a:solidFill>
              <a:schemeClr val="tx1"/>
            </a:solidFill>
          </a:endParaRPr>
        </a:p>
      </dgm:t>
    </dgm:pt>
    <dgm:pt modelId="{A74C6608-86E1-4644-A414-23AF47A61B91}" type="sibTrans" cxnId="{D738CDE8-0BDE-4CCB-B506-C40705D52DEB}">
      <dgm:prSet/>
      <dgm:spPr/>
      <dgm:t>
        <a:bodyPr/>
        <a:lstStyle/>
        <a:p>
          <a:endParaRPr lang="en-US" sz="1200" b="0">
            <a:solidFill>
              <a:schemeClr val="tx1"/>
            </a:solidFill>
          </a:endParaRPr>
        </a:p>
      </dgm:t>
    </dgm:pt>
    <dgm:pt modelId="{0C09B2A2-2269-4849-8EA4-454119A9302F}">
      <dgm:prSet phldrT="[Text]" custT="1"/>
      <dgm:spPr/>
      <dgm:t>
        <a:bodyPr lIns="180000"/>
        <a:lstStyle/>
        <a:p>
          <a:pPr algn="l"/>
          <a:r>
            <a:rPr dirty="0"/>
            <a:t>Advocates encourage you to call on them to speak with victims before the present their OP case.</a:t>
          </a:r>
          <a:endParaRPr lang="en-US" sz="1800" b="0" dirty="0"/>
        </a:p>
      </dgm:t>
    </dgm:pt>
    <dgm:pt modelId="{6FF27775-78C3-4CF6-BA40-418C8362000A}" type="parTrans" cxnId="{2C20C3C8-32E4-4747-B086-DDF9F044F091}">
      <dgm:prSet/>
      <dgm:spPr/>
      <dgm:t>
        <a:bodyPr/>
        <a:lstStyle/>
        <a:p>
          <a:endParaRPr lang="en-US" sz="1200" b="0">
            <a:solidFill>
              <a:schemeClr val="tx1"/>
            </a:solidFill>
          </a:endParaRPr>
        </a:p>
      </dgm:t>
    </dgm:pt>
    <dgm:pt modelId="{C7681F71-20BD-439B-A4E0-20051B051951}" type="sibTrans" cxnId="{2C20C3C8-32E4-4747-B086-DDF9F044F091}">
      <dgm:prSet/>
      <dgm:spPr/>
      <dgm:t>
        <a:bodyPr/>
        <a:lstStyle/>
        <a:p>
          <a:endParaRPr lang="en-US" sz="1200" b="0">
            <a:solidFill>
              <a:schemeClr val="tx1"/>
            </a:solidFill>
          </a:endParaRPr>
        </a:p>
      </dgm:t>
    </dgm:pt>
    <dgm:pt modelId="{9FA0E98D-3FE2-4689-BC2B-4189731071F6}" type="parTrans">
      <dgm:prSet/>
      <dgm:spPr/>
      <dgm:t>
        <a:bodyPr/>
        <a:lstStyle/>
        <a:p>
          <a:endParaRPr lang="en-US" sz="1200" b="0">
            <a:solidFill>
              <a:schemeClr val="tx1"/>
            </a:solidFill>
          </a:endParaRPr>
        </a:p>
      </dgm:t>
    </dgm:pt>
    <dgm:pt modelId="{B44A047B-3DC2-4497-92D2-1CAE4BE05690}" type="sibTrans">
      <dgm:prSet/>
      <dgm:spPr/>
      <dgm:t>
        <a:bodyPr/>
        <a:lstStyle/>
        <a:p>
          <a:endParaRPr lang="en-US" sz="1200" b="0">
            <a:solidFill>
              <a:schemeClr val="tx1"/>
            </a:solidFill>
          </a:endParaRPr>
        </a:p>
      </dgm:t>
    </dgm:pt>
    <dgm:pt modelId="{71F4CE37-BC35-46D4-B4D3-64FFECA57316}" type="pres">
      <dgm:prSet presAssocID="{A0A0DADB-5B6D-4303-81BB-0CAD6EC101DA}" presName="Name0" presStyleCnt="0">
        <dgm:presLayoutVars>
          <dgm:dir/>
          <dgm:resizeHandles val="exact"/>
        </dgm:presLayoutVars>
      </dgm:prSet>
      <dgm:spPr/>
      <dgm:t>
        <a:bodyPr/>
        <a:lstStyle/>
        <a:p>
          <a:endParaRPr lang="en-US"/>
        </a:p>
      </dgm:t>
    </dgm:pt>
    <dgm:pt modelId="{40FBA42C-876A-4343-A6B0-C94D6E9CB9AC}" type="pres">
      <dgm:prSet presAssocID="{A0A0DADB-5B6D-4303-81BB-0CAD6EC101DA}" presName="bkgdShp" presStyleLbl="alignAccFollowNode1" presStyleIdx="0" presStyleCnt="1"/>
      <dgm:spPr/>
      <dgm:t>
        <a:bodyPr/>
        <a:lstStyle/>
        <a:p>
          <a:endParaRPr lang="en-US"/>
        </a:p>
      </dgm:t>
    </dgm:pt>
    <dgm:pt modelId="{B7FDD9E8-DC11-4B70-BC4F-6FCC7B98C400}" type="pres">
      <dgm:prSet presAssocID="{A0A0DADB-5B6D-4303-81BB-0CAD6EC101DA}" presName="linComp" presStyleCnt="0"/>
      <dgm:spPr/>
      <dgm:t>
        <a:bodyPr/>
        <a:lstStyle/>
        <a:p>
          <a:endParaRPr lang="en-US"/>
        </a:p>
      </dgm:t>
    </dgm:pt>
    <dgm:pt modelId="{30E26460-D188-4F79-BADF-C6A6DDC7D6D3}" type="pres">
      <dgm:prSet presAssocID="{5C11B73B-DB00-4292-97C2-8F53E564FF2C}" presName="compNode" presStyleCnt="0"/>
      <dgm:spPr/>
      <dgm:t>
        <a:bodyPr/>
        <a:lstStyle/>
        <a:p>
          <a:endParaRPr lang="en-US"/>
        </a:p>
      </dgm:t>
    </dgm:pt>
    <dgm:pt modelId="{9B470312-F987-4C61-96DF-25C84DE7B973}" type="pres">
      <dgm:prSet presAssocID="{5C11B73B-DB00-4292-97C2-8F53E564FF2C}" presName="node" presStyleLbl="node1" presStyleIdx="0" presStyleCnt="4">
        <dgm:presLayoutVars>
          <dgm:bulletEnabled val="1"/>
        </dgm:presLayoutVars>
      </dgm:prSet>
      <dgm:spPr>
        <a:prstGeom prst="rect">
          <a:avLst/>
        </a:prstGeom>
      </dgm:spPr>
      <dgm:t>
        <a:bodyPr/>
        <a:lstStyle/>
        <a:p>
          <a:endParaRPr lang="en-US"/>
        </a:p>
      </dgm:t>
    </dgm:pt>
    <dgm:pt modelId="{650C9C67-ADFD-4605-9FD2-05E3CF2DF12B}" type="pres">
      <dgm:prSet presAssocID="{5C11B73B-DB00-4292-97C2-8F53E564FF2C}" presName="invisiNode" presStyleLbl="node1" presStyleIdx="0" presStyleCnt="4"/>
      <dgm:spPr/>
      <dgm:t>
        <a:bodyPr/>
        <a:lstStyle/>
        <a:p>
          <a:endParaRPr lang="en-US"/>
        </a:p>
      </dgm:t>
    </dgm:pt>
    <dgm:pt modelId="{B3502AC9-BEDC-4470-9272-38C5CF71E02A}" type="pres">
      <dgm:prSet presAssocID="{5C11B73B-DB00-4292-97C2-8F53E564FF2C}" presName="imagNode" presStyleLbl="fgImgPlace1" presStyleIdx="0" presStyleCnt="4"/>
      <dgm:spPr>
        <a:blipFill rotWithShape="0">
          <a:blip xmlns:r="http://schemas.openxmlformats.org/officeDocument/2006/relationships" r:embed="rId1"/>
          <a:stretch>
            <a:fillRect/>
          </a:stretch>
        </a:blipFill>
      </dgm:spPr>
      <dgm:t>
        <a:bodyPr/>
        <a:lstStyle/>
        <a:p>
          <a:endParaRPr lang="en-US"/>
        </a:p>
      </dgm:t>
    </dgm:pt>
    <dgm:pt modelId="{AABFE9F6-5924-4442-BFB2-80EDEC3C01EE}" type="pres">
      <dgm:prSet presAssocID="{4214DB5A-7D64-404E-B00E-F54C0A1A960A}" presName="sibTrans" presStyleLbl="sibTrans2D1" presStyleIdx="0" presStyleCnt="0"/>
      <dgm:spPr/>
      <dgm:t>
        <a:bodyPr/>
        <a:lstStyle/>
        <a:p>
          <a:endParaRPr lang="en-US"/>
        </a:p>
      </dgm:t>
    </dgm:pt>
    <dgm:pt modelId="{35E232D0-7637-4C31-8A86-95469DE196D0}" type="pres">
      <dgm:prSet presAssocID="{684337DB-E30C-4564-A3E7-D70755437C55}" presName="compNode" presStyleCnt="0"/>
      <dgm:spPr/>
      <dgm:t>
        <a:bodyPr/>
        <a:lstStyle/>
        <a:p>
          <a:endParaRPr lang="en-US"/>
        </a:p>
      </dgm:t>
    </dgm:pt>
    <dgm:pt modelId="{51AA0C0E-3C61-459B-BC6C-C1DC3E861C47}" type="pres">
      <dgm:prSet presAssocID="{684337DB-E30C-4564-A3E7-D70755437C55}" presName="node" presStyleLbl="node1" presStyleIdx="1" presStyleCnt="4">
        <dgm:presLayoutVars>
          <dgm:bulletEnabled val="1"/>
        </dgm:presLayoutVars>
      </dgm:prSet>
      <dgm:spPr>
        <a:prstGeom prst="rect">
          <a:avLst/>
        </a:prstGeom>
      </dgm:spPr>
      <dgm:t>
        <a:bodyPr/>
        <a:lstStyle/>
        <a:p>
          <a:endParaRPr lang="en-US"/>
        </a:p>
      </dgm:t>
    </dgm:pt>
    <dgm:pt modelId="{1F65349D-420D-4C66-8CE7-DA0F5515839F}" type="pres">
      <dgm:prSet presAssocID="{684337DB-E30C-4564-A3E7-D70755437C55}" presName="invisiNode" presStyleLbl="node1" presStyleIdx="1" presStyleCnt="4"/>
      <dgm:spPr/>
      <dgm:t>
        <a:bodyPr/>
        <a:lstStyle/>
        <a:p>
          <a:endParaRPr lang="en-US"/>
        </a:p>
      </dgm:t>
    </dgm:pt>
    <dgm:pt modelId="{EDAF1B03-24EB-4805-923A-492B9361E0FF}" type="pres">
      <dgm:prSet presAssocID="{684337DB-E30C-4564-A3E7-D70755437C55}" presName="imagNode" presStyleLbl="fgImgPlace1" presStyleIdx="1" presStyleCnt="4"/>
      <dgm:spPr>
        <a:blipFill rotWithShape="0">
          <a:blip xmlns:r="http://schemas.openxmlformats.org/officeDocument/2006/relationships" r:embed="rId2"/>
          <a:stretch>
            <a:fillRect/>
          </a:stretch>
        </a:blipFill>
      </dgm:spPr>
      <dgm:t>
        <a:bodyPr/>
        <a:lstStyle/>
        <a:p>
          <a:endParaRPr lang="en-US"/>
        </a:p>
      </dgm:t>
    </dgm:pt>
    <dgm:pt modelId="{24CB1BFF-1189-437F-83B1-57EB45A0E651}" type="pres">
      <dgm:prSet presAssocID="{FBE88A7A-1EF6-4FDE-9CB1-8A119B309376}" presName="sibTrans" presStyleLbl="sibTrans2D1" presStyleIdx="0" presStyleCnt="0"/>
      <dgm:spPr/>
      <dgm:t>
        <a:bodyPr/>
        <a:lstStyle/>
        <a:p>
          <a:endParaRPr lang="en-US"/>
        </a:p>
      </dgm:t>
    </dgm:pt>
    <dgm:pt modelId="{17063C16-26D1-4318-9CD4-9A3327592E5B}" type="pres">
      <dgm:prSet presAssocID="{49C756E0-B235-4A8B-A973-8D1F339D1DD3}" presName="compNode" presStyleCnt="0"/>
      <dgm:spPr/>
      <dgm:t>
        <a:bodyPr/>
        <a:lstStyle/>
        <a:p>
          <a:endParaRPr lang="en-US"/>
        </a:p>
      </dgm:t>
    </dgm:pt>
    <dgm:pt modelId="{75A0A996-AACD-4204-BA46-20392649DAA8}" type="pres">
      <dgm:prSet presAssocID="{49C756E0-B235-4A8B-A973-8D1F339D1DD3}" presName="node" presStyleLbl="node1" presStyleIdx="2" presStyleCnt="4">
        <dgm:presLayoutVars>
          <dgm:bulletEnabled val="1"/>
        </dgm:presLayoutVars>
      </dgm:prSet>
      <dgm:spPr>
        <a:prstGeom prst="rect">
          <a:avLst/>
        </a:prstGeom>
      </dgm:spPr>
      <dgm:t>
        <a:bodyPr/>
        <a:lstStyle/>
        <a:p>
          <a:endParaRPr lang="en-US"/>
        </a:p>
      </dgm:t>
    </dgm:pt>
    <dgm:pt modelId="{F1A8565A-C58A-4226-8AE9-7680781B4AC3}" type="pres">
      <dgm:prSet presAssocID="{49C756E0-B235-4A8B-A973-8D1F339D1DD3}" presName="invisiNode" presStyleLbl="node1" presStyleIdx="2" presStyleCnt="4"/>
      <dgm:spPr/>
      <dgm:t>
        <a:bodyPr/>
        <a:lstStyle/>
        <a:p>
          <a:endParaRPr lang="en-US"/>
        </a:p>
      </dgm:t>
    </dgm:pt>
    <dgm:pt modelId="{46B3D75C-CF53-4004-BAA6-9BD4AF48C7C0}" type="pres">
      <dgm:prSet presAssocID="{49C756E0-B235-4A8B-A973-8D1F339D1DD3}" presName="imagNode" presStyleLbl="fgImgPlace1" presStyleIdx="2" presStyleCnt="4" custLinFactNeighborX="-985" custLinFactNeighborY="1058"/>
      <dgm:spPr>
        <a:blipFill rotWithShape="0">
          <a:blip xmlns:r="http://schemas.openxmlformats.org/officeDocument/2006/relationships" r:embed="rId3"/>
          <a:stretch>
            <a:fillRect/>
          </a:stretch>
        </a:blipFill>
      </dgm:spPr>
      <dgm:t>
        <a:bodyPr/>
        <a:lstStyle/>
        <a:p>
          <a:endParaRPr lang="en-US"/>
        </a:p>
      </dgm:t>
    </dgm:pt>
    <dgm:pt modelId="{4C781AF8-08FA-4C3E-B5E8-F962A0B107A3}" type="pres">
      <dgm:prSet presAssocID="{A74C6608-86E1-4644-A414-23AF47A61B91}" presName="sibTrans" presStyleLbl="sibTrans2D1" presStyleIdx="0" presStyleCnt="0"/>
      <dgm:spPr/>
      <dgm:t>
        <a:bodyPr/>
        <a:lstStyle/>
        <a:p>
          <a:endParaRPr lang="en-US"/>
        </a:p>
      </dgm:t>
    </dgm:pt>
    <dgm:pt modelId="{AFE781FE-03E0-4F57-9956-240BCB438729}" type="pres">
      <dgm:prSet presAssocID="{0C09B2A2-2269-4849-8EA4-454119A9302F}" presName="compNode" presStyleCnt="0"/>
      <dgm:spPr/>
      <dgm:t>
        <a:bodyPr/>
        <a:lstStyle/>
        <a:p>
          <a:endParaRPr lang="en-US"/>
        </a:p>
      </dgm:t>
    </dgm:pt>
    <dgm:pt modelId="{35A37469-BCEB-437A-8A61-93D5CCA4D528}" type="pres">
      <dgm:prSet presAssocID="{0C09B2A2-2269-4849-8EA4-454119A9302F}" presName="node" presStyleLbl="node1" presStyleIdx="3" presStyleCnt="4">
        <dgm:presLayoutVars>
          <dgm:bulletEnabled val="1"/>
        </dgm:presLayoutVars>
      </dgm:prSet>
      <dgm:spPr>
        <a:prstGeom prst="rect">
          <a:avLst/>
        </a:prstGeom>
      </dgm:spPr>
      <dgm:t>
        <a:bodyPr/>
        <a:lstStyle/>
        <a:p>
          <a:endParaRPr lang="en-US"/>
        </a:p>
      </dgm:t>
    </dgm:pt>
    <dgm:pt modelId="{257DCC1B-B720-4FD7-BA16-39F23D7FBFC7}" type="pres">
      <dgm:prSet presAssocID="{0C09B2A2-2269-4849-8EA4-454119A9302F}" presName="invisiNode" presStyleLbl="node1" presStyleIdx="3" presStyleCnt="4"/>
      <dgm:spPr/>
      <dgm:t>
        <a:bodyPr/>
        <a:lstStyle/>
        <a:p>
          <a:endParaRPr lang="en-US"/>
        </a:p>
      </dgm:t>
    </dgm:pt>
    <dgm:pt modelId="{E3E4C0C0-6E7D-48CA-AB60-66C5C738DA4F}" type="pres">
      <dgm:prSet presAssocID="{0C09B2A2-2269-4849-8EA4-454119A9302F}" presName="imagNode" presStyleLbl="fgImgPlace1" presStyleIdx="3" presStyleCnt="4"/>
      <dgm:spPr>
        <a:blipFill rotWithShape="0">
          <a:blip xmlns:r="http://schemas.openxmlformats.org/officeDocument/2006/relationships" r:embed="rId4"/>
          <a:stretch>
            <a:fillRect/>
          </a:stretch>
        </a:blipFill>
      </dgm:spPr>
      <dgm:t>
        <a:bodyPr/>
        <a:lstStyle/>
        <a:p>
          <a:endParaRPr lang="en-US"/>
        </a:p>
      </dgm:t>
    </dgm:pt>
  </dgm:ptLst>
  <dgm:cxnLst>
    <dgm:cxn modelId="{8110F663-9B73-4172-A7A7-897F9DF8FD59}" type="presOf" srcId="{5C11B73B-DB00-4292-97C2-8F53E564FF2C}" destId="{9B470312-F987-4C61-96DF-25C84DE7B973}" srcOrd="0" destOrd="0" presId="urn:microsoft.com/office/officeart/2005/8/layout/pList2#11"/>
    <dgm:cxn modelId="{80015D09-B17B-4575-93C4-4CD473440EFB}" type="presOf" srcId="{49C756E0-B235-4A8B-A973-8D1F339D1DD3}" destId="{75A0A996-AACD-4204-BA46-20392649DAA8}" srcOrd="0" destOrd="0" presId="urn:microsoft.com/office/officeart/2005/8/layout/pList2#11"/>
    <dgm:cxn modelId="{2C20C3C8-32E4-4747-B086-DDF9F044F091}" srcId="{A0A0DADB-5B6D-4303-81BB-0CAD6EC101DA}" destId="{0C09B2A2-2269-4849-8EA4-454119A9302F}" srcOrd="3" destOrd="0" parTransId="{6FF27775-78C3-4CF6-BA40-418C8362000A}" sibTransId="{C7681F71-20BD-439B-A4E0-20051B051951}"/>
    <dgm:cxn modelId="{F1891192-B135-4C9A-85ED-5017415ED1DC}" srcId="{A0A0DADB-5B6D-4303-81BB-0CAD6EC101DA}" destId="{5C11B73B-DB00-4292-97C2-8F53E564FF2C}" srcOrd="0" destOrd="0" parTransId="{4809FDED-9D0E-425C-8BA9-B143BFAF035A}" sibTransId="{4214DB5A-7D64-404E-B00E-F54C0A1A960A}"/>
    <dgm:cxn modelId="{86507936-6550-4B18-92D7-D3A0036F12BE}" type="presOf" srcId="{FBE88A7A-1EF6-4FDE-9CB1-8A119B309376}" destId="{24CB1BFF-1189-437F-83B1-57EB45A0E651}" srcOrd="0" destOrd="0" presId="urn:microsoft.com/office/officeart/2005/8/layout/pList2#11"/>
    <dgm:cxn modelId="{7730CB1C-3A1A-418E-B741-D2A3BAA91E93}" srcId="{A0A0DADB-5B6D-4303-81BB-0CAD6EC101DA}" destId="{684337DB-E30C-4564-A3E7-D70755437C55}" srcOrd="1" destOrd="0" parTransId="{B07B71E4-89F2-4060-94EC-A60E582A8FA2}" sibTransId="{FBE88A7A-1EF6-4FDE-9CB1-8A119B309376}"/>
    <dgm:cxn modelId="{DCFB4E7F-7636-42E4-B5AC-B6832C995F91}" type="presOf" srcId="{684337DB-E30C-4564-A3E7-D70755437C55}" destId="{51AA0C0E-3C61-459B-BC6C-C1DC3E861C47}" srcOrd="0" destOrd="0" presId="urn:microsoft.com/office/officeart/2005/8/layout/pList2#11"/>
    <dgm:cxn modelId="{A8812EDE-7146-4884-A57A-C0D90BA6453A}" type="presOf" srcId="{A74C6608-86E1-4644-A414-23AF47A61B91}" destId="{4C781AF8-08FA-4C3E-B5E8-F962A0B107A3}" srcOrd="0" destOrd="0" presId="urn:microsoft.com/office/officeart/2005/8/layout/pList2#11"/>
    <dgm:cxn modelId="{BC6F7F53-DF58-4278-BE65-D4ACF0140469}" type="presOf" srcId="{0C09B2A2-2269-4849-8EA4-454119A9302F}" destId="{35A37469-BCEB-437A-8A61-93D5CCA4D528}" srcOrd="0" destOrd="0" presId="urn:microsoft.com/office/officeart/2005/8/layout/pList2#11"/>
    <dgm:cxn modelId="{C0F944F8-22A3-4CB7-AAD4-52B0E1749A41}" type="presOf" srcId="{A0A0DADB-5B6D-4303-81BB-0CAD6EC101DA}" destId="{71F4CE37-BC35-46D4-B4D3-64FFECA57316}" srcOrd="0" destOrd="0" presId="urn:microsoft.com/office/officeart/2005/8/layout/pList2#11"/>
    <dgm:cxn modelId="{9A2950D3-795D-4A72-BD8A-BC6362EA2E1C}" type="presOf" srcId="{4214DB5A-7D64-404E-B00E-F54C0A1A960A}" destId="{AABFE9F6-5924-4442-BFB2-80EDEC3C01EE}" srcOrd="0" destOrd="0" presId="urn:microsoft.com/office/officeart/2005/8/layout/pList2#11"/>
    <dgm:cxn modelId="{D738CDE8-0BDE-4CCB-B506-C40705D52DEB}" srcId="{A0A0DADB-5B6D-4303-81BB-0CAD6EC101DA}" destId="{49C756E0-B235-4A8B-A973-8D1F339D1DD3}" srcOrd="2" destOrd="0" parTransId="{D7406D56-EABB-451F-893B-B212A4C03986}" sibTransId="{A74C6608-86E1-4644-A414-23AF47A61B91}"/>
    <dgm:cxn modelId="{2999AC72-D9B2-42F0-A3A7-24F0C9F3589B}" type="presParOf" srcId="{71F4CE37-BC35-46D4-B4D3-64FFECA57316}" destId="{40FBA42C-876A-4343-A6B0-C94D6E9CB9AC}" srcOrd="0" destOrd="0" presId="urn:microsoft.com/office/officeart/2005/8/layout/pList2#11"/>
    <dgm:cxn modelId="{11377ABE-999D-4BF3-9A6C-8AB262BF9FDA}" type="presParOf" srcId="{71F4CE37-BC35-46D4-B4D3-64FFECA57316}" destId="{B7FDD9E8-DC11-4B70-BC4F-6FCC7B98C400}" srcOrd="1" destOrd="0" presId="urn:microsoft.com/office/officeart/2005/8/layout/pList2#11"/>
    <dgm:cxn modelId="{D50381D1-1EAA-4925-8D3C-8E65B24FF297}" type="presParOf" srcId="{B7FDD9E8-DC11-4B70-BC4F-6FCC7B98C400}" destId="{30E26460-D188-4F79-BADF-C6A6DDC7D6D3}" srcOrd="0" destOrd="0" presId="urn:microsoft.com/office/officeart/2005/8/layout/pList2#11"/>
    <dgm:cxn modelId="{82FFEB1B-6CAF-4264-9632-1E2C72743D0A}" type="presParOf" srcId="{30E26460-D188-4F79-BADF-C6A6DDC7D6D3}" destId="{9B470312-F987-4C61-96DF-25C84DE7B973}" srcOrd="0" destOrd="0" presId="urn:microsoft.com/office/officeart/2005/8/layout/pList2#11"/>
    <dgm:cxn modelId="{10318D6D-F3AA-4A67-9401-973BC4FA1E08}" type="presParOf" srcId="{30E26460-D188-4F79-BADF-C6A6DDC7D6D3}" destId="{650C9C67-ADFD-4605-9FD2-05E3CF2DF12B}" srcOrd="1" destOrd="0" presId="urn:microsoft.com/office/officeart/2005/8/layout/pList2#11"/>
    <dgm:cxn modelId="{99B1710F-EEF1-4F32-BA6A-62ED32434561}" type="presParOf" srcId="{30E26460-D188-4F79-BADF-C6A6DDC7D6D3}" destId="{B3502AC9-BEDC-4470-9272-38C5CF71E02A}" srcOrd="2" destOrd="0" presId="urn:microsoft.com/office/officeart/2005/8/layout/pList2#11"/>
    <dgm:cxn modelId="{6447FC62-F9DB-41AA-93AB-A4C708C39286}" type="presParOf" srcId="{B7FDD9E8-DC11-4B70-BC4F-6FCC7B98C400}" destId="{AABFE9F6-5924-4442-BFB2-80EDEC3C01EE}" srcOrd="1" destOrd="0" presId="urn:microsoft.com/office/officeart/2005/8/layout/pList2#11"/>
    <dgm:cxn modelId="{F86A1AA4-9E84-43B1-8F78-5305F55A11D8}" type="presParOf" srcId="{B7FDD9E8-DC11-4B70-BC4F-6FCC7B98C400}" destId="{35E232D0-7637-4C31-8A86-95469DE196D0}" srcOrd="2" destOrd="0" presId="urn:microsoft.com/office/officeart/2005/8/layout/pList2#11"/>
    <dgm:cxn modelId="{B2DBAD35-8840-499F-A56E-8C2C8E5AF2BB}" type="presParOf" srcId="{35E232D0-7637-4C31-8A86-95469DE196D0}" destId="{51AA0C0E-3C61-459B-BC6C-C1DC3E861C47}" srcOrd="0" destOrd="0" presId="urn:microsoft.com/office/officeart/2005/8/layout/pList2#11"/>
    <dgm:cxn modelId="{5F215052-AD78-48C2-9368-EC55E546EE49}" type="presParOf" srcId="{35E232D0-7637-4C31-8A86-95469DE196D0}" destId="{1F65349D-420D-4C66-8CE7-DA0F5515839F}" srcOrd="1" destOrd="0" presId="urn:microsoft.com/office/officeart/2005/8/layout/pList2#11"/>
    <dgm:cxn modelId="{C604E2AC-68B8-4E20-9E91-4E5CE35B0766}" type="presParOf" srcId="{35E232D0-7637-4C31-8A86-95469DE196D0}" destId="{EDAF1B03-24EB-4805-923A-492B9361E0FF}" srcOrd="2" destOrd="0" presId="urn:microsoft.com/office/officeart/2005/8/layout/pList2#11"/>
    <dgm:cxn modelId="{D9F4AD9B-C74F-452A-8C42-BFD72854D768}" type="presParOf" srcId="{B7FDD9E8-DC11-4B70-BC4F-6FCC7B98C400}" destId="{24CB1BFF-1189-437F-83B1-57EB45A0E651}" srcOrd="3" destOrd="0" presId="urn:microsoft.com/office/officeart/2005/8/layout/pList2#11"/>
    <dgm:cxn modelId="{AF9EEA7A-DC97-466B-B7C0-1C74B8A2D5AF}" type="presParOf" srcId="{B7FDD9E8-DC11-4B70-BC4F-6FCC7B98C400}" destId="{17063C16-26D1-4318-9CD4-9A3327592E5B}" srcOrd="4" destOrd="0" presId="urn:microsoft.com/office/officeart/2005/8/layout/pList2#11"/>
    <dgm:cxn modelId="{087EC0E1-F483-427C-9405-8A4A7CF365B5}" type="presParOf" srcId="{17063C16-26D1-4318-9CD4-9A3327592E5B}" destId="{75A0A996-AACD-4204-BA46-20392649DAA8}" srcOrd="0" destOrd="0" presId="urn:microsoft.com/office/officeart/2005/8/layout/pList2#11"/>
    <dgm:cxn modelId="{C354F504-4859-4B42-AEAB-8352E3573C9A}" type="presParOf" srcId="{17063C16-26D1-4318-9CD4-9A3327592E5B}" destId="{F1A8565A-C58A-4226-8AE9-7680781B4AC3}" srcOrd="1" destOrd="0" presId="urn:microsoft.com/office/officeart/2005/8/layout/pList2#11"/>
    <dgm:cxn modelId="{05B2B412-58DE-4D8F-958D-DB71441BF5B3}" type="presParOf" srcId="{17063C16-26D1-4318-9CD4-9A3327592E5B}" destId="{46B3D75C-CF53-4004-BAA6-9BD4AF48C7C0}" srcOrd="2" destOrd="0" presId="urn:microsoft.com/office/officeart/2005/8/layout/pList2#11"/>
    <dgm:cxn modelId="{56BC0C8A-11CA-4A9E-BAAC-EC892A136427}" type="presParOf" srcId="{B7FDD9E8-DC11-4B70-BC4F-6FCC7B98C400}" destId="{4C781AF8-08FA-4C3E-B5E8-F962A0B107A3}" srcOrd="5" destOrd="0" presId="urn:microsoft.com/office/officeart/2005/8/layout/pList2#11"/>
    <dgm:cxn modelId="{2FA75700-0628-4145-AC47-8FEE483A4590}" type="presParOf" srcId="{B7FDD9E8-DC11-4B70-BC4F-6FCC7B98C400}" destId="{AFE781FE-03E0-4F57-9956-240BCB438729}" srcOrd="6" destOrd="0" presId="urn:microsoft.com/office/officeart/2005/8/layout/pList2#11"/>
    <dgm:cxn modelId="{31079995-A1E5-4E02-AA86-DBEBC29ADEEB}" type="presParOf" srcId="{AFE781FE-03E0-4F57-9956-240BCB438729}" destId="{35A37469-BCEB-437A-8A61-93D5CCA4D528}" srcOrd="0" destOrd="0" presId="urn:microsoft.com/office/officeart/2005/8/layout/pList2#11"/>
    <dgm:cxn modelId="{F79A6153-E83F-4011-8AB3-317A909CF1F7}" type="presParOf" srcId="{AFE781FE-03E0-4F57-9956-240BCB438729}" destId="{257DCC1B-B720-4FD7-BA16-39F23D7FBFC7}" srcOrd="1" destOrd="0" presId="urn:microsoft.com/office/officeart/2005/8/layout/pList2#11"/>
    <dgm:cxn modelId="{7EC33DF5-A042-429D-A19A-CFC42A1223E5}" type="presParOf" srcId="{AFE781FE-03E0-4F57-9956-240BCB438729}" destId="{E3E4C0C0-6E7D-48CA-AB60-66C5C738DA4F}" srcOrd="2" destOrd="0" presId="urn:microsoft.com/office/officeart/2005/8/layout/pList2#11"/>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List2#11">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E1A7ED14-4795-4BC8-9A83-DDE3B1FD8400}" type="datetimeFigureOut">
              <a:rPr lang="en-US" smtClean="0"/>
              <a:pPr/>
              <a:t>2/27/2015</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5B1A528A-9E02-4786-B297-0F587320C42D}" type="slidenum">
              <a:rPr lang="en-US" smtClean="0"/>
              <a:pPr/>
              <a:t>‹#›</a:t>
            </a:fld>
            <a:endParaRPr lang="en-US"/>
          </a:p>
        </p:txBody>
      </p:sp>
    </p:spTree>
    <p:extLst>
      <p:ext uri="{BB962C8B-B14F-4D97-AF65-F5344CB8AC3E}">
        <p14:creationId xmlns:p14="http://schemas.microsoft.com/office/powerpoint/2010/main" val="2621045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Order of Protection granted without notice to the Respondent.</a:t>
            </a:r>
            <a:endParaRPr lang="en-US"/>
          </a:p>
        </p:txBody>
      </p:sp>
      <p:sp>
        <p:nvSpPr>
          <p:cNvPr id="4" name="Slide Number Placeholder 3"/>
          <p:cNvSpPr>
            <a:spLocks noGrp="1"/>
          </p:cNvSpPr>
          <p:nvPr>
            <p:ph type="sldNum" sz="quarter" idx="10"/>
          </p:nvPr>
        </p:nvSpPr>
        <p:spPr/>
        <p:txBody>
          <a:bodyPr/>
          <a:lstStyle/>
          <a:p>
            <a:fld id="{5B1A528A-9E02-4786-B297-0F587320C42D}" type="slidenum">
              <a:rPr lang="en-US" smtClean="0"/>
              <a:pPr/>
              <a:t>4</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If you determine the Ex Parte should be granted, in effect you will be </a:t>
            </a:r>
          </a:p>
          <a:p>
            <a:r>
              <a:rPr lang="en-US" smtClean="0"/>
              <a:t>Directing the respondent to refrain from committing or threatening additional acts of abuse, including domestic abuse, sexual assault, and stalking against the petitioner and the minor children;</a:t>
            </a:r>
          </a:p>
          <a:p>
            <a:r>
              <a:rPr lang="en-US" smtClean="0"/>
              <a:t>Prohibiting the defendant from coming about the petitioner for any purpose, from telephoning, contacting, or otherwise communicating with the petitioner directly or indirectly; and if you make the selection on the form</a:t>
            </a:r>
          </a:p>
          <a:p>
            <a:r>
              <a:rPr lang="en-US" smtClean="0"/>
              <a:t>Ordering the respondent to leave the shared residence while the order of protection petition is pending a hearing.</a:t>
            </a:r>
          </a:p>
          <a:p>
            <a:endParaRPr lang="en-US"/>
          </a:p>
        </p:txBody>
      </p:sp>
      <p:sp>
        <p:nvSpPr>
          <p:cNvPr id="4" name="Slide Number Placeholder 3"/>
          <p:cNvSpPr>
            <a:spLocks noGrp="1"/>
          </p:cNvSpPr>
          <p:nvPr>
            <p:ph type="sldNum" sz="quarter" idx="10"/>
          </p:nvPr>
        </p:nvSpPr>
        <p:spPr/>
        <p:txBody>
          <a:bodyPr/>
          <a:lstStyle/>
          <a:p>
            <a:fld id="{5B1A528A-9E02-4786-B297-0F587320C42D}" type="slidenum">
              <a:rPr lang="en-US" smtClean="0"/>
              <a:pPr/>
              <a:t>14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(Click Mouse Twice)  Here you see where you are given the option to protect the children on the Temporary OP.</a:t>
            </a:r>
            <a:endParaRPr lang="en-US"/>
          </a:p>
        </p:txBody>
      </p:sp>
      <p:sp>
        <p:nvSpPr>
          <p:cNvPr id="4" name="Slide Number Placeholder 3"/>
          <p:cNvSpPr>
            <a:spLocks noGrp="1"/>
          </p:cNvSpPr>
          <p:nvPr>
            <p:ph type="sldNum" sz="quarter" idx="10"/>
          </p:nvPr>
        </p:nvSpPr>
        <p:spPr/>
        <p:txBody>
          <a:bodyPr/>
          <a:lstStyle/>
          <a:p>
            <a:fld id="{5B1A528A-9E02-4786-B297-0F587320C42D}" type="slidenum">
              <a:rPr lang="en-US" smtClean="0"/>
              <a:pPr/>
              <a:t>15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(Click Mouse Twice)  Here you are given the Option to award a shared residence.  Many advocates have raised concerns that when OPs are granted, this box in particular is not checked.  This is a problem because now the Petitioner who is most often the financially disadvantaged party, has nowhere to go.  That’s not being insensitive to the Respondent, its just the fact.  An inquiry should at least be made regarding the living arrangements at the Ex Parte level.  If you are not doing this, you may be causing more harm than good because the alleged abuser is permitted to come and go from the home as he or she chooses, so long as the Petitioner is not there.  This could spell trouble for the police on the scene who are trying to determine who should be there who shouldn’t.</a:t>
            </a:r>
          </a:p>
          <a:p>
            <a:endParaRPr lang="en-US" smtClean="0"/>
          </a:p>
          <a:p>
            <a:r>
              <a:rPr lang="en-US" smtClean="0"/>
              <a:t>(Click Mouse Twice)  Here you are given the Option to protect pets.  I’m sure we have some animal lovers in the room who I’m sure can appreciate the need to protect animals who have been harmed or are in harms way.</a:t>
            </a:r>
          </a:p>
          <a:p>
            <a:endParaRPr lang="en-US" smtClean="0"/>
          </a:p>
          <a:p>
            <a:r>
              <a:rPr lang="en-US" smtClean="0"/>
              <a:t>(Click Mouse Twice)  In this section, I just wanted to point out the fact that arrests can occur for violation of the Ex Parte AFTER the Respondent has been served.  This warning is place here in bold with pictures so there is no mistaking the fact.</a:t>
            </a:r>
            <a:endParaRPr lang="en-US"/>
          </a:p>
        </p:txBody>
      </p:sp>
      <p:sp>
        <p:nvSpPr>
          <p:cNvPr id="4" name="Slide Number Placeholder 3"/>
          <p:cNvSpPr>
            <a:spLocks noGrp="1"/>
          </p:cNvSpPr>
          <p:nvPr>
            <p:ph type="sldNum" sz="quarter" idx="10"/>
          </p:nvPr>
        </p:nvSpPr>
        <p:spPr/>
        <p:txBody>
          <a:bodyPr/>
          <a:lstStyle/>
          <a:p>
            <a:fld id="{5B1A528A-9E02-4786-B297-0F587320C42D}" type="slidenum">
              <a:rPr lang="en-US" smtClean="0"/>
              <a:pPr/>
              <a:t>16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If the court finds that the Petitioner has proven the allegations in the petition by a preponderance of the evidence, then the court can grant certain protections to the petitioner against further domestic abuse, sexual assault, and stalking. (T.C.A. § 36-3-606)</a:t>
            </a:r>
          </a:p>
          <a:p>
            <a:endParaRPr lang="en-US"/>
          </a:p>
        </p:txBody>
      </p:sp>
      <p:sp>
        <p:nvSpPr>
          <p:cNvPr id="4" name="Slide Number Placeholder 3"/>
          <p:cNvSpPr>
            <a:spLocks noGrp="1"/>
          </p:cNvSpPr>
          <p:nvPr>
            <p:ph type="sldNum" sz="quarter" idx="10"/>
          </p:nvPr>
        </p:nvSpPr>
        <p:spPr/>
        <p:txBody>
          <a:bodyPr/>
          <a:lstStyle/>
          <a:p>
            <a:fld id="{5B1A528A-9E02-4786-B297-0F587320C42D}" type="slidenum">
              <a:rPr lang="en-US" smtClean="0"/>
              <a:pPr/>
              <a:t>19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READ SLIDE FIRST.</a:t>
            </a:r>
          </a:p>
          <a:p>
            <a:endParaRPr lang="en-US" smtClean="0"/>
          </a:p>
          <a:p>
            <a:r>
              <a:rPr lang="en-US" smtClean="0"/>
              <a:t>The Form order addresses each of the findings. (Next Slide)</a:t>
            </a:r>
            <a:endParaRPr lang="en-US"/>
          </a:p>
        </p:txBody>
      </p:sp>
      <p:sp>
        <p:nvSpPr>
          <p:cNvPr id="4" name="Slide Number Placeholder 3"/>
          <p:cNvSpPr>
            <a:spLocks noGrp="1"/>
          </p:cNvSpPr>
          <p:nvPr>
            <p:ph type="sldNum" sz="quarter" idx="10"/>
          </p:nvPr>
        </p:nvSpPr>
        <p:spPr/>
        <p:txBody>
          <a:bodyPr/>
          <a:lstStyle/>
          <a:p>
            <a:fld id="{5B1A528A-9E02-4786-B297-0F587320C42D}" type="slidenum">
              <a:rPr lang="en-US" smtClean="0"/>
              <a:pPr/>
              <a:t>20</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(Click Mouse)  This section addresses finding of Abuse.</a:t>
            </a:r>
          </a:p>
          <a:p>
            <a:endParaRPr lang="en-US" smtClean="0"/>
          </a:p>
          <a:p>
            <a:r>
              <a:rPr lang="en-US" smtClean="0"/>
              <a:t>Many judges across the state will just check the first box and say that the Respondent did the things listed in the Petition.  This is ok if you find that the Petitioner did everything listed in the Petition narrative.  If there is something that the Respondent did not do, you put them at a distinct disadvantage by saying they did.  Making specific findings ensures that the Respondent is not found liable for something he or she did not do.</a:t>
            </a:r>
            <a:endParaRPr lang="en-US"/>
          </a:p>
        </p:txBody>
      </p:sp>
      <p:sp>
        <p:nvSpPr>
          <p:cNvPr id="4" name="Slide Number Placeholder 3"/>
          <p:cNvSpPr>
            <a:spLocks noGrp="1"/>
          </p:cNvSpPr>
          <p:nvPr>
            <p:ph type="sldNum" sz="quarter" idx="10"/>
          </p:nvPr>
        </p:nvSpPr>
        <p:spPr/>
        <p:txBody>
          <a:bodyPr/>
          <a:lstStyle/>
          <a:p>
            <a:fld id="{5B1A528A-9E02-4786-B297-0F587320C42D}" type="slidenum">
              <a:rPr lang="en-US" smtClean="0"/>
              <a:pPr/>
              <a:t>21</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(Click Mouse)  There are finding about jurisdiction over the children.  Is there jurisdiction outright or is there jurisdiction pursuant to the UCCJEA  (Uniform Child Custody Jurisdiction and Enforcement Act)?  If there is jurisdiction, you must specifically state when the jurisdiction will end.  </a:t>
            </a:r>
          </a:p>
          <a:p>
            <a:endParaRPr lang="en-US" smtClean="0"/>
          </a:p>
          <a:p>
            <a:r>
              <a:rPr lang="en-US" smtClean="0"/>
              <a:t>(Click Mouse)  This Section makes finding regarding firearms.  An OP dispossess an abuser of their firearms.  You must determine whether the Respondent has any firearms and what restrictions if any are associated with that firearm.</a:t>
            </a:r>
          </a:p>
          <a:p>
            <a:endParaRPr lang="en-US" smtClean="0"/>
          </a:p>
          <a:p>
            <a:r>
              <a:rPr lang="en-US" smtClean="0"/>
              <a:t>One other finding has to do with ascertaining whether or not the Petitioner is a party to a lease agreement and whether staying in their home would be a detriment to them.</a:t>
            </a:r>
            <a:endParaRPr lang="en-US"/>
          </a:p>
        </p:txBody>
      </p:sp>
      <p:sp>
        <p:nvSpPr>
          <p:cNvPr id="4" name="Slide Number Placeholder 3"/>
          <p:cNvSpPr>
            <a:spLocks noGrp="1"/>
          </p:cNvSpPr>
          <p:nvPr>
            <p:ph type="sldNum" sz="quarter" idx="10"/>
          </p:nvPr>
        </p:nvSpPr>
        <p:spPr/>
        <p:txBody>
          <a:bodyPr/>
          <a:lstStyle/>
          <a:p>
            <a:fld id="{5B1A528A-9E02-4786-B297-0F587320C42D}" type="slidenum">
              <a:rPr lang="en-US" smtClean="0"/>
              <a:pPr/>
              <a:t>22</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Once the findings are made, what relief can be offered?  The Order of Protection is a very powerful tool for ensuring the safety of victims of domestic abuse, sexual assault and stalking.  It is more than just a stay away order.  (Click Mouse)</a:t>
            </a:r>
            <a:endParaRPr lang="en-US"/>
          </a:p>
        </p:txBody>
      </p:sp>
      <p:sp>
        <p:nvSpPr>
          <p:cNvPr id="4" name="Slide Number Placeholder 3"/>
          <p:cNvSpPr>
            <a:spLocks noGrp="1"/>
          </p:cNvSpPr>
          <p:nvPr>
            <p:ph type="sldNum" sz="quarter" idx="10"/>
          </p:nvPr>
        </p:nvSpPr>
        <p:spPr/>
        <p:txBody>
          <a:bodyPr/>
          <a:lstStyle/>
          <a:p>
            <a:fld id="{5B1A528A-9E02-4786-B297-0F587320C42D}" type="slidenum">
              <a:rPr lang="en-US" smtClean="0"/>
              <a:pPr/>
              <a:t>23</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(Click Mouse)</a:t>
            </a:r>
          </a:p>
          <a:p>
            <a:r>
              <a:rPr lang="en-US" smtClean="0"/>
              <a:t>It can order there me no contact either directly or indirectly</a:t>
            </a:r>
          </a:p>
          <a:p>
            <a:r>
              <a:rPr lang="en-US" smtClean="0"/>
              <a:t>(Click Mouse)</a:t>
            </a:r>
          </a:p>
          <a:p>
            <a:r>
              <a:rPr lang="en-US" smtClean="0"/>
              <a:t>(Click Mouse)</a:t>
            </a:r>
          </a:p>
          <a:p>
            <a:r>
              <a:rPr lang="en-US" smtClean="0"/>
              <a:t>It can order Respondent to stay away from the Petitioner’s home or work</a:t>
            </a:r>
          </a:p>
          <a:p>
            <a:r>
              <a:rPr lang="en-US" smtClean="0"/>
              <a:t>(Click Mouse)</a:t>
            </a:r>
          </a:p>
          <a:p>
            <a:r>
              <a:rPr lang="en-US" smtClean="0"/>
              <a:t>(Click Mouse)</a:t>
            </a:r>
          </a:p>
          <a:p>
            <a:r>
              <a:rPr lang="en-US" smtClean="0"/>
              <a:t>It can order Respondent not to damage property (including pets) or interfere with utilities.</a:t>
            </a:r>
          </a:p>
          <a:p>
            <a:r>
              <a:rPr lang="en-US" smtClean="0"/>
              <a:t>(Click Mouse)</a:t>
            </a:r>
          </a:p>
          <a:p>
            <a:r>
              <a:rPr lang="en-US" smtClean="0"/>
              <a:t>(Click Mouse)</a:t>
            </a:r>
          </a:p>
          <a:p>
            <a:r>
              <a:rPr lang="en-US" smtClean="0"/>
              <a:t>It can order attendance at programs that may assist with the underlying domestic abuse or substance abuse issues.  I, along with advocates across the state, urge you to use Certified Batterer’s Intervention Programs wherever possible.  You can find a listing of Certified (BIPs) on the website for the TN Coalition Against Domestic Violence.  Batter’s Intervention Programs are regulated by the TN DV State Coordinating Council.</a:t>
            </a:r>
          </a:p>
          <a:p>
            <a:r>
              <a:rPr lang="en-US" smtClean="0"/>
              <a:t>(Click Mouse)</a:t>
            </a:r>
          </a:p>
          <a:p>
            <a:r>
              <a:rPr lang="en-US" smtClean="0"/>
              <a:t>(Click Mouse)</a:t>
            </a:r>
          </a:p>
          <a:p>
            <a:r>
              <a:rPr lang="en-US" smtClean="0"/>
              <a:t>It can order parenting time.  This is another sore spot for many advocates in that somehow Judges are simply not addressing the issue of parenting time.  This puts Petitioners and Respondents at distinct disadvantage because the parties are left to try to figure this part out without violating the OP and the children get caught in the middle.  If the children are not a part of the OP.  Please take the time to work out a visitation plan.  Often times this is going to cause a 3rd party to be involved to help facilitate exchanges or even supervision.  </a:t>
            </a:r>
          </a:p>
          <a:p>
            <a:r>
              <a:rPr lang="en-US" smtClean="0"/>
              <a:t>(Click Mouse)</a:t>
            </a:r>
          </a:p>
          <a:p>
            <a:r>
              <a:rPr lang="en-US" smtClean="0"/>
              <a:t>(Click Mouse)</a:t>
            </a:r>
          </a:p>
          <a:p>
            <a:endParaRPr lang="en-US" smtClean="0"/>
          </a:p>
          <a:p>
            <a:endParaRPr lang="en-US" smtClean="0"/>
          </a:p>
          <a:p>
            <a:r>
              <a:rPr lang="en-US" smtClean="0"/>
              <a:t>http://www.tncoalition.org/get-help#certified</a:t>
            </a:r>
          </a:p>
          <a:p>
            <a:endParaRPr lang="en-US"/>
          </a:p>
        </p:txBody>
      </p:sp>
      <p:sp>
        <p:nvSpPr>
          <p:cNvPr id="4" name="Slide Number Placeholder 3"/>
          <p:cNvSpPr>
            <a:spLocks noGrp="1"/>
          </p:cNvSpPr>
          <p:nvPr>
            <p:ph type="sldNum" sz="quarter" idx="10"/>
          </p:nvPr>
        </p:nvSpPr>
        <p:spPr/>
        <p:txBody>
          <a:bodyPr/>
          <a:lstStyle/>
          <a:p>
            <a:fld id="{5B1A528A-9E02-4786-B297-0F587320C42D}" type="slidenum">
              <a:rPr lang="en-US" smtClean="0"/>
              <a:pPr/>
              <a:t>24</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(Click Mouse)</a:t>
            </a:r>
          </a:p>
          <a:p>
            <a:r>
              <a:rPr lang="en-US" smtClean="0"/>
              <a:t>(Click Mouse)</a:t>
            </a:r>
          </a:p>
          <a:p>
            <a:r>
              <a:rPr lang="en-US" smtClean="0"/>
              <a:t>Supervision and Exchange arrangements should be addressed here on Page 3 of the form Order.</a:t>
            </a:r>
          </a:p>
          <a:p>
            <a:r>
              <a:rPr lang="en-US" smtClean="0"/>
              <a:t>(Click Mouse)</a:t>
            </a:r>
          </a:p>
          <a:p>
            <a:r>
              <a:rPr lang="en-US" smtClean="0"/>
              <a:t>(Click Mouse)</a:t>
            </a:r>
          </a:p>
          <a:p>
            <a:r>
              <a:rPr lang="en-US" smtClean="0"/>
              <a:t>Another area of concern is child support.  Child support can and should be awarded.  If your court is without the capacity to use a child support calculator to determine appropriate support, there is space to set support at a certain amount and to explain any deviation from the child support calculator.  </a:t>
            </a:r>
          </a:p>
          <a:p>
            <a:r>
              <a:rPr lang="en-US" smtClean="0"/>
              <a:t>(Click Mouse)</a:t>
            </a:r>
          </a:p>
          <a:p>
            <a:r>
              <a:rPr lang="en-US" smtClean="0"/>
              <a:t>(Click Mouse)</a:t>
            </a:r>
          </a:p>
          <a:p>
            <a:r>
              <a:rPr lang="en-US" smtClean="0"/>
              <a:t>This section provides for Petitioner Support</a:t>
            </a:r>
          </a:p>
          <a:p>
            <a:r>
              <a:rPr lang="en-US" smtClean="0"/>
              <a:t>(Click Mouse)</a:t>
            </a:r>
          </a:p>
          <a:p>
            <a:r>
              <a:rPr lang="en-US" smtClean="0"/>
              <a:t>(Click Mouse)</a:t>
            </a:r>
          </a:p>
          <a:p>
            <a:r>
              <a:rPr lang="en-US" smtClean="0"/>
              <a:t>And this section for Other Property Types which can include the provision of alternate housing, costs and expenses to break a lease, possession of the car, and the pets.  The statute says that the relief listed here is not the only relief that you can award.  It is up to you to determine what can and should be done under the circumstances and to make an order to that effect.</a:t>
            </a:r>
            <a:endParaRPr lang="en-US"/>
          </a:p>
        </p:txBody>
      </p:sp>
      <p:sp>
        <p:nvSpPr>
          <p:cNvPr id="4" name="Slide Number Placeholder 3"/>
          <p:cNvSpPr>
            <a:spLocks noGrp="1"/>
          </p:cNvSpPr>
          <p:nvPr>
            <p:ph type="sldNum" sz="quarter" idx="10"/>
          </p:nvPr>
        </p:nvSpPr>
        <p:spPr/>
        <p:txBody>
          <a:bodyPr/>
          <a:lstStyle/>
          <a:p>
            <a:fld id="{5B1A528A-9E02-4786-B297-0F587320C42D}" type="slidenum">
              <a:rPr lang="en-US" smtClean="0"/>
              <a:pPr/>
              <a:t>25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The first determination you must make before granting an ex parte OP is whether the Petitioner is eligible for the OP.  Do they qualify as a victim of DOMESCTIC abuse.  To be DOMESTIC a relationship is required between the parties.  Are the parties:</a:t>
            </a:r>
          </a:p>
          <a:p>
            <a:endParaRPr lang="en-US" smtClean="0"/>
          </a:p>
          <a:p>
            <a:r>
              <a:rPr lang="en-US" smtClean="0"/>
              <a:t>Adults or minors who are current or former spouses;</a:t>
            </a:r>
          </a:p>
          <a:p>
            <a:r>
              <a:rPr lang="en-US" smtClean="0"/>
              <a:t>Adults or minors who live together or who have lived together;</a:t>
            </a:r>
          </a:p>
          <a:p>
            <a:r>
              <a:rPr lang="en-US" smtClean="0"/>
              <a:t>Adults or minors who are dating or who have dated or who have or who have had a sexual relationship;</a:t>
            </a:r>
          </a:p>
          <a:p>
            <a:r>
              <a:rPr lang="en-US" smtClean="0"/>
              <a:t>Adults or minors related by blood or adoption;</a:t>
            </a:r>
          </a:p>
          <a:p>
            <a:r>
              <a:rPr lang="en-US" smtClean="0"/>
              <a:t>Adult or minor children of a person in a relationship described above.</a:t>
            </a:r>
          </a:p>
          <a:p>
            <a:endParaRPr lang="en-US"/>
          </a:p>
        </p:txBody>
      </p:sp>
      <p:sp>
        <p:nvSpPr>
          <p:cNvPr id="4" name="Slide Number Placeholder 3"/>
          <p:cNvSpPr>
            <a:spLocks noGrp="1"/>
          </p:cNvSpPr>
          <p:nvPr>
            <p:ph type="sldNum" sz="quarter" idx="10"/>
          </p:nvPr>
        </p:nvSpPr>
        <p:spPr/>
        <p:txBody>
          <a:bodyPr/>
          <a:lstStyle/>
          <a:p>
            <a:fld id="{5B1A528A-9E02-4786-B297-0F587320C42D}" type="slidenum">
              <a:rPr lang="en-US" smtClean="0"/>
              <a:pPr/>
              <a:t>5</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(Click Mouse)</a:t>
            </a:r>
          </a:p>
          <a:p>
            <a:r>
              <a:rPr lang="en-US" smtClean="0"/>
              <a:t>As you can see in this section, the area regarding Firearms is already filled out.  This is because this information is necessary to make the document a valid and enforceable OP in TN and across state lines.</a:t>
            </a:r>
          </a:p>
          <a:p>
            <a:r>
              <a:rPr lang="en-US" smtClean="0"/>
              <a:t>(Click Mouse)</a:t>
            </a:r>
            <a:endParaRPr lang="en-US"/>
          </a:p>
        </p:txBody>
      </p:sp>
      <p:sp>
        <p:nvSpPr>
          <p:cNvPr id="4" name="Slide Number Placeholder 3"/>
          <p:cNvSpPr>
            <a:spLocks noGrp="1"/>
          </p:cNvSpPr>
          <p:nvPr>
            <p:ph type="sldNum" sz="quarter" idx="10"/>
          </p:nvPr>
        </p:nvSpPr>
        <p:spPr/>
        <p:txBody>
          <a:bodyPr/>
          <a:lstStyle/>
          <a:p>
            <a:fld id="{5B1A528A-9E02-4786-B297-0F587320C42D}" type="slidenum">
              <a:rPr lang="en-US" smtClean="0"/>
              <a:pPr/>
              <a:t>26</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On Page 4 of the Order you will see the section relevant to Firearms.</a:t>
            </a:r>
            <a:endParaRPr lang="en-US"/>
          </a:p>
        </p:txBody>
      </p:sp>
      <p:sp>
        <p:nvSpPr>
          <p:cNvPr id="4" name="Slide Number Placeholder 3"/>
          <p:cNvSpPr>
            <a:spLocks noGrp="1"/>
          </p:cNvSpPr>
          <p:nvPr>
            <p:ph type="sldNum" sz="quarter" idx="10"/>
          </p:nvPr>
        </p:nvSpPr>
        <p:spPr/>
        <p:txBody>
          <a:bodyPr/>
          <a:lstStyle/>
          <a:p>
            <a:fld id="{5B1A528A-9E02-4786-B297-0F587320C42D}" type="slidenum">
              <a:rPr lang="en-US" smtClean="0"/>
              <a:pPr/>
              <a:t>27</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(DO NOT READ)</a:t>
            </a:r>
          </a:p>
          <a:p>
            <a:endParaRPr lang="en-US" smtClean="0"/>
          </a:p>
          <a:p>
            <a:r>
              <a:rPr lang="en-US" smtClean="0"/>
              <a:t>There are special provisions for those whose firearms are registered under the National Firearms Act and for those who are licensed as federal firearms dealers.  But they must still dispossess.</a:t>
            </a:r>
          </a:p>
          <a:p>
            <a:r>
              <a:rPr lang="en-US" smtClean="0"/>
              <a:t>A person under an order of protection cannot possess,</a:t>
            </a:r>
          </a:p>
          <a:p>
            <a:r>
              <a:rPr lang="en-US" smtClean="0"/>
              <a:t>purchase, receive, or transport a firearm. (18 U.S.C.S. § 922</a:t>
            </a:r>
          </a:p>
          <a:p>
            <a:r>
              <a:rPr lang="en-US" smtClean="0"/>
              <a:t>(g)(8), T.C.A. § 36-3-625)</a:t>
            </a:r>
          </a:p>
          <a:p>
            <a:r>
              <a:rPr lang="en-US" smtClean="0"/>
              <a:t>• T.C.A. § 36-3-625 requires that a judge, upon issuing an</a:t>
            </a:r>
          </a:p>
          <a:p>
            <a:r>
              <a:rPr lang="en-US" smtClean="0"/>
              <a:t>order that complies with provisions of 18 U.S.C.S. § 922</a:t>
            </a:r>
          </a:p>
          <a:p>
            <a:r>
              <a:rPr lang="en-US" smtClean="0"/>
              <a:t>(g) (8), must order the respondent to terminate physical</a:t>
            </a:r>
          </a:p>
          <a:p>
            <a:r>
              <a:rPr lang="en-US" smtClean="0"/>
              <a:t>possession of firearms by any lawful means within 48 hours</a:t>
            </a:r>
          </a:p>
          <a:p>
            <a:r>
              <a:rPr lang="en-US" smtClean="0"/>
              <a:t>of granting the order. Lawful means includes the following:</a:t>
            </a:r>
          </a:p>
          <a:p>
            <a:r>
              <a:rPr lang="en-US" smtClean="0"/>
              <a:t>• Transferring possession to a third party who is not</a:t>
            </a:r>
          </a:p>
          <a:p>
            <a:r>
              <a:rPr lang="en-US" smtClean="0"/>
              <a:t>prohibited from possessing firearms, within forty-eight</a:t>
            </a:r>
          </a:p>
          <a:p>
            <a:r>
              <a:rPr lang="en-US" smtClean="0"/>
              <a:t>(48) hours.</a:t>
            </a:r>
          </a:p>
          <a:p>
            <a:r>
              <a:rPr lang="en-US" smtClean="0"/>
              <a:t>• If the firearm is registered under the National Firearms</a:t>
            </a:r>
          </a:p>
          <a:p>
            <a:r>
              <a:rPr lang="en-US" smtClean="0"/>
              <a:t>Act, compiled in 26 U.S.C.S. §§ 5801 et seq., that</a:t>
            </a:r>
          </a:p>
          <a:p>
            <a:r>
              <a:rPr lang="en-US" smtClean="0"/>
              <a:t>requires the approval of any state or federal agency</a:t>
            </a:r>
          </a:p>
          <a:p>
            <a:r>
              <a:rPr lang="en-US" smtClean="0"/>
              <a:t>prior to the transfer of the firearm, the respondent</a:t>
            </a:r>
          </a:p>
          <a:p>
            <a:r>
              <a:rPr lang="en-US" smtClean="0"/>
              <a:t>may comply with the dispossession requirement by</a:t>
            </a:r>
          </a:p>
          <a:p>
            <a:r>
              <a:rPr lang="en-US" smtClean="0"/>
              <a:t>having the firearm or firearms placed into a safe or</a:t>
            </a:r>
          </a:p>
          <a:p>
            <a:r>
              <a:rPr lang="en-US" smtClean="0"/>
              <a:t>similar container that is securely locked and to which</a:t>
            </a:r>
          </a:p>
          <a:p>
            <a:r>
              <a:rPr lang="en-US" smtClean="0"/>
              <a:t>the respondent does not have the combination, keys or</a:t>
            </a:r>
          </a:p>
          <a:p>
            <a:r>
              <a:rPr lang="en-US" smtClean="0"/>
              <a:t>other means of normal access.</a:t>
            </a:r>
          </a:p>
          <a:p>
            <a:r>
              <a:rPr lang="en-US" smtClean="0"/>
              <a:t>• If the respondent is licensed as a federal firearms dealer</a:t>
            </a:r>
          </a:p>
          <a:p>
            <a:r>
              <a:rPr lang="en-US" smtClean="0"/>
              <a:t>or a responsible party under a federal firearms license, the</a:t>
            </a:r>
          </a:p>
          <a:p>
            <a:r>
              <a:rPr lang="en-US" smtClean="0"/>
              <a:t>determination of whether such an individual possesses</a:t>
            </a:r>
          </a:p>
          <a:p>
            <a:r>
              <a:rPr lang="en-US" smtClean="0"/>
              <a:t>firearms that constitute business inventory under the</a:t>
            </a:r>
          </a:p>
          <a:p>
            <a:r>
              <a:rPr lang="en-US" smtClean="0"/>
              <a:t>federal license shall be determined based upon the</a:t>
            </a:r>
          </a:p>
          <a:p>
            <a:r>
              <a:rPr lang="en-US" smtClean="0"/>
              <a:t>applicable federal statutes or the rules, regulations and</a:t>
            </a:r>
          </a:p>
          <a:p>
            <a:r>
              <a:rPr lang="en-US" smtClean="0"/>
              <a:t>official letters, rulings and publications of the bureau of</a:t>
            </a:r>
          </a:p>
          <a:p>
            <a:r>
              <a:rPr lang="en-US" smtClean="0"/>
              <a:t>alcohol, tobacco, firearms and explosives. The order of</a:t>
            </a:r>
          </a:p>
          <a:p>
            <a:r>
              <a:rPr lang="en-US" smtClean="0"/>
              <a:t>protection shall not require the surrender or transfer of</a:t>
            </a:r>
          </a:p>
          <a:p>
            <a:r>
              <a:rPr lang="en-US" smtClean="0"/>
              <a:t>the inventory if there are one (1) or more individuals who</a:t>
            </a:r>
          </a:p>
          <a:p>
            <a:r>
              <a:rPr lang="en-US" smtClean="0"/>
              <a:t>are responsible parties under the federal license who are</a:t>
            </a:r>
          </a:p>
          <a:p>
            <a:r>
              <a:rPr lang="en-US" smtClean="0"/>
              <a:t>not the respondent subject to the order of protection.</a:t>
            </a:r>
          </a:p>
          <a:p>
            <a:r>
              <a:rPr lang="en-US" smtClean="0"/>
              <a:t>• The Court must provide the following notices to the</a:t>
            </a:r>
          </a:p>
          <a:p>
            <a:r>
              <a:rPr lang="en-US" smtClean="0"/>
              <a:t>respondent regarding the dispossession of firearms. Upon</a:t>
            </a:r>
          </a:p>
          <a:p>
            <a:r>
              <a:rPr lang="en-US" smtClean="0"/>
              <a:t>issuance of an order of protection that fully complies with</a:t>
            </a:r>
          </a:p>
          <a:p>
            <a:r>
              <a:rPr lang="en-US" smtClean="0"/>
              <a:t>18 U.S.C.S. § 922(g)(8), the order shall include on its face</a:t>
            </a:r>
          </a:p>
          <a:p>
            <a:r>
              <a:rPr lang="en-US" smtClean="0"/>
              <a:t>the following disclosures:</a:t>
            </a:r>
          </a:p>
          <a:p>
            <a:r>
              <a:rPr lang="en-US" smtClean="0"/>
              <a:t>• That the respondent is required to dispossess the</a:t>
            </a:r>
          </a:p>
          <a:p>
            <a:r>
              <a:rPr lang="en-US" smtClean="0"/>
              <a:t>respondent by any lawful means, such as transferring</a:t>
            </a:r>
          </a:p>
          <a:p>
            <a:r>
              <a:rPr lang="en-US" smtClean="0"/>
              <a:t>possession to a third party who is not prohibited from</a:t>
            </a:r>
          </a:p>
          <a:p>
            <a:r>
              <a:rPr lang="en-US" smtClean="0"/>
              <a:t>possessing firearms, of all firearms the respondent</a:t>
            </a:r>
          </a:p>
          <a:p>
            <a:r>
              <a:rPr lang="en-US" smtClean="0"/>
              <a:t>possesses within forty-eight (48) hours of the issuance of</a:t>
            </a:r>
          </a:p>
          <a:p>
            <a:r>
              <a:rPr lang="en-US" smtClean="0"/>
              <a:t>the order;</a:t>
            </a:r>
          </a:p>
          <a:p>
            <a:r>
              <a:rPr lang="en-US" smtClean="0"/>
              <a:t>• That the respondent is prohibited from possessing a</a:t>
            </a:r>
          </a:p>
          <a:p>
            <a:r>
              <a:rPr lang="en-US" smtClean="0"/>
              <a:t>firearm for so long as the order of protection or any</a:t>
            </a:r>
          </a:p>
          <a:p>
            <a:r>
              <a:rPr lang="en-US" smtClean="0"/>
              <a:t>successive order of protection is in effect, and may</a:t>
            </a:r>
          </a:p>
          <a:p>
            <a:r>
              <a:rPr lang="en-US" smtClean="0"/>
              <a:t>resume possession of the dispossessed firearm at such</a:t>
            </a:r>
          </a:p>
          <a:p>
            <a:r>
              <a:rPr lang="en-US" smtClean="0"/>
              <a:t>time as the order expires or is otherwise no longer in</a:t>
            </a:r>
          </a:p>
          <a:p>
            <a:r>
              <a:rPr lang="en-US" smtClean="0"/>
              <a:t>effect; and</a:t>
            </a:r>
          </a:p>
          <a:p>
            <a:r>
              <a:rPr lang="en-US" smtClean="0"/>
              <a:t>• Notice of the penalties associated for any violation of</a:t>
            </a:r>
          </a:p>
          <a:p>
            <a:r>
              <a:rPr lang="en-US" smtClean="0"/>
              <a:t>this section, including unlawful possession of a firearm</a:t>
            </a:r>
          </a:p>
          <a:p>
            <a:r>
              <a:rPr lang="en-US" smtClean="0"/>
              <a:t>under T.C.A. § 39-17-1307(f ).</a:t>
            </a:r>
          </a:p>
          <a:p>
            <a:r>
              <a:rPr lang="en-US" smtClean="0"/>
              <a:t>Note: Respondent must complete an “Affidavit of Firearm</a:t>
            </a:r>
          </a:p>
          <a:p>
            <a:r>
              <a:rPr lang="en-US" smtClean="0"/>
              <a:t>Dispossession” form and return it to the court. The court</a:t>
            </a:r>
          </a:p>
          <a:p>
            <a:r>
              <a:rPr lang="en-US" smtClean="0"/>
              <a:t>should set a date certain for the return of this form.</a:t>
            </a:r>
          </a:p>
          <a:p>
            <a:r>
              <a:rPr lang="en-US" smtClean="0"/>
              <a:t>• A person under an order of protection cannot have a</a:t>
            </a:r>
          </a:p>
          <a:p>
            <a:r>
              <a:rPr lang="en-US" smtClean="0"/>
              <a:t>permit to carry a handgun. (T.C.A. § 39-17-1351(c)(8))</a:t>
            </a:r>
          </a:p>
          <a:p>
            <a:r>
              <a:rPr lang="en-US" smtClean="0"/>
              <a:t>• A person cannot sell a firearm to anyone who is</a:t>
            </a:r>
          </a:p>
          <a:p>
            <a:r>
              <a:rPr lang="en-US" smtClean="0"/>
              <a:t>prohibited by a qualifying order of protection. (T.C.A.</a:t>
            </a:r>
          </a:p>
          <a:p>
            <a:r>
              <a:rPr lang="en-US" smtClean="0"/>
              <a:t>§ 39-17-1316(a)(1) and 18 U.S.C.S. § 922(d)(8))</a:t>
            </a:r>
          </a:p>
          <a:p>
            <a:r>
              <a:rPr lang="en-US" smtClean="0"/>
              <a:t>• A person who possesses a firearm and is under a</a:t>
            </a:r>
          </a:p>
          <a:p>
            <a:r>
              <a:rPr lang="en-US" smtClean="0"/>
              <a:t>qualifying order of protection is subject to a class A</a:t>
            </a:r>
          </a:p>
          <a:p>
            <a:r>
              <a:rPr lang="en-US" smtClean="0"/>
              <a:t>misdemeanor. (T.C.A. § 36-3-625, T.C.A. § 39-17-</a:t>
            </a:r>
          </a:p>
          <a:p>
            <a:r>
              <a:rPr lang="en-US" smtClean="0"/>
              <a:t>1307, T.C.A. § 39-13-113)</a:t>
            </a:r>
          </a:p>
          <a:p>
            <a:r>
              <a:rPr lang="en-US" smtClean="0"/>
              <a:t>Note: There are no exceptions for law enforcement officers or</a:t>
            </a:r>
          </a:p>
          <a:p>
            <a:r>
              <a:rPr lang="en-US" smtClean="0"/>
              <a:t>military personnel.</a:t>
            </a:r>
          </a:p>
          <a:p>
            <a:endParaRPr lang="en-US" smtClean="0"/>
          </a:p>
          <a:p>
            <a:endParaRPr lang="en-US" smtClean="0"/>
          </a:p>
          <a:p>
            <a:endParaRPr lang="en-US" smtClean="0"/>
          </a:p>
          <a:p>
            <a:endParaRPr lang="en-US"/>
          </a:p>
        </p:txBody>
      </p:sp>
      <p:sp>
        <p:nvSpPr>
          <p:cNvPr id="4" name="Slide Number Placeholder 3"/>
          <p:cNvSpPr>
            <a:spLocks noGrp="1"/>
          </p:cNvSpPr>
          <p:nvPr>
            <p:ph type="sldNum" sz="quarter" idx="10"/>
          </p:nvPr>
        </p:nvSpPr>
        <p:spPr/>
        <p:txBody>
          <a:bodyPr/>
          <a:lstStyle/>
          <a:p>
            <a:fld id="{5B1A528A-9E02-4786-B297-0F587320C42D}" type="slidenum">
              <a:rPr lang="en-US" smtClean="0"/>
              <a:pPr/>
              <a:t>28</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This is what the Firearms Declaration looks like.</a:t>
            </a:r>
          </a:p>
          <a:p>
            <a:endParaRPr lang="en-US" smtClean="0"/>
          </a:p>
          <a:p>
            <a:r>
              <a:rPr lang="en-US" smtClean="0"/>
              <a:t>This section requires that the Respondent fill in the date and time at which they actually transfer or otherwise dispossess themselves of their firearms.</a:t>
            </a:r>
            <a:endParaRPr lang="en-US"/>
          </a:p>
        </p:txBody>
      </p:sp>
      <p:sp>
        <p:nvSpPr>
          <p:cNvPr id="4" name="Slide Number Placeholder 3"/>
          <p:cNvSpPr>
            <a:spLocks noGrp="1"/>
          </p:cNvSpPr>
          <p:nvPr>
            <p:ph type="sldNum" sz="quarter" idx="10"/>
          </p:nvPr>
        </p:nvSpPr>
        <p:spPr/>
        <p:txBody>
          <a:bodyPr/>
          <a:lstStyle/>
          <a:p>
            <a:fld id="{5B1A528A-9E02-4786-B297-0F587320C42D}" type="slidenum">
              <a:rPr lang="en-US" smtClean="0"/>
              <a:pPr/>
              <a:t>29</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To be effective, Orders of Protection must include all necessary protection against future abuse, given the needs of the victim.</a:t>
            </a:r>
            <a:endParaRPr lang="en-US"/>
          </a:p>
        </p:txBody>
      </p:sp>
      <p:sp>
        <p:nvSpPr>
          <p:cNvPr id="4" name="Slide Number Placeholder 3"/>
          <p:cNvSpPr>
            <a:spLocks noGrp="1"/>
          </p:cNvSpPr>
          <p:nvPr>
            <p:ph type="sldNum" sz="quarter" idx="10"/>
          </p:nvPr>
        </p:nvSpPr>
        <p:spPr/>
        <p:txBody>
          <a:bodyPr/>
          <a:lstStyle/>
          <a:p>
            <a:fld id="{5B1A528A-9E02-4786-B297-0F587320C42D}" type="slidenum">
              <a:rPr lang="en-US" smtClean="0"/>
              <a:pPr/>
              <a:t>30</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Full faith and Credit laws require that anyone that has been placed under an Order of Protection must have been served, had an opportunity to appear and be heard and have findings of fact made.  If any of these things did not occur, there is no protection for the victim beyond the state of Tennessee.  The other states will not honor the order.  This is why Mutual Orders of Protection are no good.  There has been no due process of the Petitioner.</a:t>
            </a:r>
          </a:p>
          <a:p>
            <a:endParaRPr lang="en-US" smtClean="0"/>
          </a:p>
          <a:p>
            <a:r>
              <a:rPr lang="en-US" smtClean="0"/>
              <a:t>Cross OPs and Mutual OPs are not the same.</a:t>
            </a:r>
            <a:endParaRPr lang="en-US"/>
          </a:p>
        </p:txBody>
      </p:sp>
      <p:sp>
        <p:nvSpPr>
          <p:cNvPr id="4" name="Slide Number Placeholder 3"/>
          <p:cNvSpPr>
            <a:spLocks noGrp="1"/>
          </p:cNvSpPr>
          <p:nvPr>
            <p:ph type="sldNum" sz="quarter" idx="10"/>
          </p:nvPr>
        </p:nvSpPr>
        <p:spPr/>
        <p:txBody>
          <a:bodyPr/>
          <a:lstStyle/>
          <a:p>
            <a:fld id="{5B1A528A-9E02-4786-B297-0F587320C42D}" type="slidenum">
              <a:rPr lang="en-US" smtClean="0"/>
              <a:pPr/>
              <a:t>31</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A violation of an order of protection can result in one or all of the following:</a:t>
            </a:r>
          </a:p>
          <a:p>
            <a:endParaRPr lang="en-US" smtClean="0"/>
          </a:p>
          <a:p>
            <a:r>
              <a:rPr lang="en-US" smtClean="0"/>
              <a:t>	• Civil Contempt (T.C.A. § 36-3-610/T.C.A. § 36-3-612)</a:t>
            </a:r>
          </a:p>
          <a:p>
            <a:r>
              <a:rPr lang="en-US" smtClean="0"/>
              <a:t>	• Criminal Contempt (T.C.A. § 36-3-610/T.C.A. § 36-3-612)</a:t>
            </a:r>
          </a:p>
          <a:p>
            <a:r>
              <a:rPr lang="en-US" smtClean="0"/>
              <a:t>	• Violation of Protective Order Misdemeanor: (T.C.A. § 39-13-113)</a:t>
            </a:r>
          </a:p>
          <a:p>
            <a:r>
              <a:rPr lang="en-US" smtClean="0"/>
              <a:t>	• 5 or 10 Year Extension (T.C.A. § 39-13-605(d))</a:t>
            </a:r>
          </a:p>
          <a:p>
            <a:r>
              <a:rPr lang="en-US" smtClean="0"/>
              <a:t>	• Aggravated Assault (T.C.A. § 39-13-102(c))</a:t>
            </a:r>
          </a:p>
          <a:p>
            <a:r>
              <a:rPr lang="en-US" smtClean="0"/>
              <a:t>	• Unlawful Possession of a Firearm (T.C.A. § 36-3-625, T.C.A. § 39-17-1307)</a:t>
            </a:r>
          </a:p>
          <a:p>
            <a:endParaRPr lang="en-US" smtClean="0"/>
          </a:p>
          <a:p>
            <a:r>
              <a:rPr lang="en-US" smtClean="0"/>
              <a:t>Civil and Criminal Contempt are available for both the ex parte order and the order of protection. (T.C.A. § 36-3-610/T.C.A. § 36-3-612)</a:t>
            </a:r>
          </a:p>
          <a:p>
            <a:endParaRPr lang="en-US"/>
          </a:p>
        </p:txBody>
      </p:sp>
      <p:sp>
        <p:nvSpPr>
          <p:cNvPr id="4" name="Slide Number Placeholder 3"/>
          <p:cNvSpPr>
            <a:spLocks noGrp="1"/>
          </p:cNvSpPr>
          <p:nvPr>
            <p:ph type="sldNum" sz="quarter" idx="10"/>
          </p:nvPr>
        </p:nvSpPr>
        <p:spPr/>
        <p:txBody>
          <a:bodyPr/>
          <a:lstStyle/>
          <a:p>
            <a:fld id="{5B1A528A-9E02-4786-B297-0F587320C42D}" type="slidenum">
              <a:rPr lang="en-US" smtClean="0"/>
              <a:pPr/>
              <a:t>32</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Violation of Protective Order (T.C.A. § 39-13-113) only applies in cases where:</a:t>
            </a:r>
          </a:p>
          <a:p>
            <a:r>
              <a:rPr lang="en-US" dirty="0" smtClean="0"/>
              <a:t>• The person received notice of the request for an order of</a:t>
            </a:r>
          </a:p>
          <a:p>
            <a:r>
              <a:rPr lang="en-US" dirty="0" smtClean="0"/>
              <a:t>protection or restraining order;</a:t>
            </a:r>
          </a:p>
          <a:p>
            <a:r>
              <a:rPr lang="en-US" dirty="0" smtClean="0"/>
              <a:t>• The person had an opportunity to appear and be heard in</a:t>
            </a:r>
          </a:p>
          <a:p>
            <a:r>
              <a:rPr lang="en-US" dirty="0" smtClean="0"/>
              <a:t>connection with the order;</a:t>
            </a:r>
          </a:p>
          <a:p>
            <a:r>
              <a:rPr lang="en-US" dirty="0" smtClean="0"/>
              <a:t>• The court made specific findings of fact in the order</a:t>
            </a:r>
          </a:p>
          <a:p>
            <a:r>
              <a:rPr lang="en-US" dirty="0" smtClean="0"/>
              <a:t>of protection or restraining order that the person had</a:t>
            </a:r>
          </a:p>
          <a:p>
            <a:r>
              <a:rPr lang="en-US" dirty="0" smtClean="0"/>
              <a:t>committed domestic abuse, sexual assault, or stalking.</a:t>
            </a:r>
            <a:endParaRPr lang="en-US" dirty="0"/>
          </a:p>
        </p:txBody>
      </p:sp>
      <p:sp>
        <p:nvSpPr>
          <p:cNvPr id="4" name="Slide Number Placeholder 3"/>
          <p:cNvSpPr>
            <a:spLocks noGrp="1"/>
          </p:cNvSpPr>
          <p:nvPr>
            <p:ph type="sldNum" sz="quarter" idx="10"/>
          </p:nvPr>
        </p:nvSpPr>
        <p:spPr/>
        <p:txBody>
          <a:bodyPr/>
          <a:lstStyle/>
          <a:p>
            <a:fld id="{5B1A528A-9E02-4786-B297-0F587320C42D}" type="slidenum">
              <a:rPr lang="en-US" smtClean="0"/>
              <a:pPr/>
              <a:t>33</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Orders of Protection are ordered for a definite period of time not to exceed one year. However, orders can be extended upon motion. </a:t>
            </a:r>
          </a:p>
          <a:p>
            <a:endParaRPr lang="en-US" smtClean="0"/>
          </a:p>
          <a:p>
            <a:r>
              <a:rPr lang="en-US" smtClean="0"/>
              <a:t>When extending an order of protection, the court should consider the following:</a:t>
            </a:r>
          </a:p>
          <a:p>
            <a:r>
              <a:rPr lang="en-US" smtClean="0"/>
              <a:t>	• Has the order of protection been effective in stopping the violence and keeping the respondent away?</a:t>
            </a:r>
          </a:p>
          <a:p>
            <a:r>
              <a:rPr lang="en-US" smtClean="0"/>
              <a:t>	• Does the petitioner fear that the respondent will continue the abusive behavior that resulted in the order of protection?</a:t>
            </a:r>
          </a:p>
          <a:p>
            <a:endParaRPr lang="en-US"/>
          </a:p>
        </p:txBody>
      </p:sp>
      <p:sp>
        <p:nvSpPr>
          <p:cNvPr id="4" name="Slide Number Placeholder 3"/>
          <p:cNvSpPr>
            <a:spLocks noGrp="1"/>
          </p:cNvSpPr>
          <p:nvPr>
            <p:ph type="sldNum" sz="quarter" idx="10"/>
          </p:nvPr>
        </p:nvSpPr>
        <p:spPr/>
        <p:txBody>
          <a:bodyPr/>
          <a:lstStyle/>
          <a:p>
            <a:fld id="{5B1A528A-9E02-4786-B297-0F587320C42D}" type="slidenum">
              <a:rPr lang="en-US" smtClean="0"/>
              <a:pPr/>
              <a:t>35</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According to statute, a General Sessions judge cannot modify the OP once a divorce has been filed.  In most jurisdictions, the Gen Sess judge will transfer the case to the Divorce Court once the Divorce has been filed.</a:t>
            </a:r>
            <a:endParaRPr lang="en-US"/>
          </a:p>
        </p:txBody>
      </p:sp>
      <p:sp>
        <p:nvSpPr>
          <p:cNvPr id="4" name="Slide Number Placeholder 3"/>
          <p:cNvSpPr>
            <a:spLocks noGrp="1"/>
          </p:cNvSpPr>
          <p:nvPr>
            <p:ph type="sldNum" sz="quarter" idx="10"/>
          </p:nvPr>
        </p:nvSpPr>
        <p:spPr/>
        <p:txBody>
          <a:bodyPr/>
          <a:lstStyle/>
          <a:p>
            <a:fld id="{5B1A528A-9E02-4786-B297-0F587320C42D}" type="slidenum">
              <a:rPr lang="en-US" smtClean="0"/>
              <a:pPr/>
              <a:t>37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If there is  no domestic abuse because the parties have no domestic relationship, then you determine if the Petitioner is eligible as a sexual assault victim.  THERE IS NO RELATIONSHIP REQUIREMENT FOR SEXUAL ASSAULT.  An unwanted sexual contact by a stranger can result in an Order of Protection.  NO RELATIONSHIP IS REQUIRED.</a:t>
            </a:r>
            <a:endParaRPr lang="en-US"/>
          </a:p>
        </p:txBody>
      </p:sp>
      <p:sp>
        <p:nvSpPr>
          <p:cNvPr id="4" name="Slide Number Placeholder 3"/>
          <p:cNvSpPr>
            <a:spLocks noGrp="1"/>
          </p:cNvSpPr>
          <p:nvPr>
            <p:ph type="sldNum" sz="quarter" idx="10"/>
          </p:nvPr>
        </p:nvSpPr>
        <p:spPr/>
        <p:txBody>
          <a:bodyPr/>
          <a:lstStyle/>
          <a:p>
            <a:fld id="{5B1A528A-9E02-4786-B297-0F587320C42D}" type="slidenum">
              <a:rPr lang="en-US" smtClean="0"/>
              <a:pPr/>
              <a:t>6</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An order of protection issued pursuant to TCA 36-3-622 shall be valid and enforceable in any county of the state.</a:t>
            </a:r>
          </a:p>
          <a:p>
            <a:r>
              <a:rPr lang="en-US" smtClean="0"/>
              <a:t>• Any valid order of protection from another state shall be afforded full faith and credit.</a:t>
            </a:r>
          </a:p>
          <a:p>
            <a:r>
              <a:rPr lang="en-US" smtClean="0"/>
              <a:t>• For foreign orders to be valid, the respondent must have had notice and an opportunity to be heard.</a:t>
            </a:r>
          </a:p>
          <a:p>
            <a:r>
              <a:rPr lang="en-US" smtClean="0"/>
              <a:t>• Regardless of whether a foreign order of protection has been filed in this state pursuant to this section, a law enforcement officer may rely upon a copy of any such protection order and may also rely upon the statement of any person protected by the order that the order remains in effect.</a:t>
            </a:r>
          </a:p>
          <a:p>
            <a:endParaRPr lang="en-US"/>
          </a:p>
        </p:txBody>
      </p:sp>
      <p:sp>
        <p:nvSpPr>
          <p:cNvPr id="4" name="Slide Number Placeholder 3"/>
          <p:cNvSpPr>
            <a:spLocks noGrp="1"/>
          </p:cNvSpPr>
          <p:nvPr>
            <p:ph type="sldNum" sz="quarter" idx="10"/>
          </p:nvPr>
        </p:nvSpPr>
        <p:spPr/>
        <p:txBody>
          <a:bodyPr/>
          <a:lstStyle/>
          <a:p>
            <a:fld id="{5B1A528A-9E02-4786-B297-0F587320C42D}" type="slidenum">
              <a:rPr lang="en-US" smtClean="0"/>
              <a:pPr/>
              <a:t>38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The final category is stalking.  Again, there is no relationship requirement for stalking.  There is a long definition under TCA 39-17-315 regarding stalking so there is plenty of guidance regarding this offense.  Keep in mind that stalking can occur by electronic means as well.  The point to remember here is that stalking does not just have to be between spouses or former lovers.  There is no relationship requirement.</a:t>
            </a:r>
          </a:p>
          <a:p>
            <a:endParaRPr lang="en-US" smtClean="0"/>
          </a:p>
          <a:p>
            <a:r>
              <a:rPr lang="en-US" smtClean="0"/>
              <a:t>Now many of you will have Clerk’s who will review WHO is filing the OP to determine if they have standing.  You have great influence with the clerks in instructing them on the letter of the law.  I have received concerns from across the state from advocates who say that clerks are not permitting Petitioner’s to file OP’s because they are male victims, in same-sex relationships or because the victim is being stalked especially where there is no familial relationship between the victim and alleged stalker.  This goes against this statute which says that no familial relationship is required.</a:t>
            </a:r>
            <a:endParaRPr lang="en-US"/>
          </a:p>
        </p:txBody>
      </p:sp>
      <p:sp>
        <p:nvSpPr>
          <p:cNvPr id="4" name="Slide Number Placeholder 3"/>
          <p:cNvSpPr>
            <a:spLocks noGrp="1"/>
          </p:cNvSpPr>
          <p:nvPr>
            <p:ph type="sldNum" sz="quarter" idx="10"/>
          </p:nvPr>
        </p:nvSpPr>
        <p:spPr/>
        <p:txBody>
          <a:bodyPr/>
          <a:lstStyle/>
          <a:p>
            <a:fld id="{5B1A528A-9E02-4786-B297-0F587320C42D}" type="slidenum">
              <a:rPr lang="en-US" smtClean="0"/>
              <a:pPr/>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Petitioners and Respondents can be adults or minors.</a:t>
            </a:r>
          </a:p>
          <a:p>
            <a:endParaRPr lang="en-US" smtClean="0"/>
          </a:p>
          <a:p>
            <a:r>
              <a:rPr lang="en-US" smtClean="0"/>
              <a:t>If the petitioner is a minor, the statute provides that a petition may be signed by:</a:t>
            </a:r>
          </a:p>
          <a:p>
            <a:endParaRPr lang="en-US" smtClean="0"/>
          </a:p>
          <a:p>
            <a:r>
              <a:rPr lang="en-US" smtClean="0"/>
              <a:t>One of the minor’s parents or the minor’s guardian;</a:t>
            </a:r>
          </a:p>
          <a:p>
            <a:r>
              <a:rPr lang="en-US" smtClean="0"/>
              <a:t>The caseworker at a not-for-profit organization receiving funding for family violence or child abuse 	prevention;</a:t>
            </a:r>
          </a:p>
          <a:p>
            <a:r>
              <a:rPr lang="en-US" smtClean="0"/>
              <a:t>The Guardian ad Litem if the court has appointed one; or </a:t>
            </a:r>
          </a:p>
          <a:p>
            <a:r>
              <a:rPr lang="en-US" smtClean="0"/>
              <a:t>DCS if the child is in state custody.</a:t>
            </a:r>
          </a:p>
          <a:p>
            <a:endParaRPr lang="en-US"/>
          </a:p>
        </p:txBody>
      </p:sp>
      <p:sp>
        <p:nvSpPr>
          <p:cNvPr id="4" name="Slide Number Placeholder 3"/>
          <p:cNvSpPr>
            <a:spLocks noGrp="1"/>
          </p:cNvSpPr>
          <p:nvPr>
            <p:ph type="sldNum" sz="quarter" idx="10"/>
          </p:nvPr>
        </p:nvSpPr>
        <p:spPr/>
        <p:txBody>
          <a:bodyPr/>
          <a:lstStyle/>
          <a:p>
            <a:fld id="{5B1A528A-9E02-4786-B297-0F587320C42D}" type="slidenum">
              <a:rPr lang="en-US" smtClean="0"/>
              <a:pPr/>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The next big question to ask before granting an Ex Parte Order of Protection is whether there is “good cause” for an OP.  When making the determination of whether “good cause” exists, you may want to consider whether there’s (GO THROUGH LIST)..</a:t>
            </a:r>
          </a:p>
          <a:p>
            <a:endParaRPr lang="en-US" smtClean="0"/>
          </a:p>
          <a:p>
            <a:r>
              <a:rPr lang="en-US" smtClean="0"/>
              <a:t>We have all heard in the news the number of senseless acts of violence that occur after a petitioner has come to court and asked for an OP but were denied.  This has to be any judge’s nightmare to be the one responsible for the death of victim because these considerations were not made.  As weary as it will likely become to listen to these stories day in and day out, you have to find the inner fortitude to recognize that each case IS different and requires your separate analysis to determine the peril that may befall the victim who you deny relief.</a:t>
            </a:r>
            <a:endParaRPr lang="en-US"/>
          </a:p>
        </p:txBody>
      </p:sp>
      <p:sp>
        <p:nvSpPr>
          <p:cNvPr id="4" name="Slide Number Placeholder 3"/>
          <p:cNvSpPr>
            <a:spLocks noGrp="1"/>
          </p:cNvSpPr>
          <p:nvPr>
            <p:ph type="sldNum" sz="quarter" idx="10"/>
          </p:nvPr>
        </p:nvSpPr>
        <p:spPr/>
        <p:txBody>
          <a:bodyPr/>
          <a:lstStyle/>
          <a:p>
            <a:fld id="{5B1A528A-9E02-4786-B297-0F587320C42D}" type="slidenum">
              <a:rPr lang="en-US" smtClean="0"/>
              <a:pPr/>
              <a:t>10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There is no initial fee for an OP Petition.</a:t>
            </a:r>
          </a:p>
          <a:p>
            <a:endParaRPr lang="en-US" smtClean="0"/>
          </a:p>
          <a:p>
            <a:r>
              <a:rPr lang="en-US" smtClean="0"/>
              <a:t>The statute says:</a:t>
            </a:r>
          </a:p>
          <a:p>
            <a:r>
              <a:rPr lang="en-US" smtClean="0"/>
              <a:t>Notwithstanding any other provision of law to the contrary, no victim shall be required to bear the costs, including any court costs, filing fees, litigation taxes or any other costs associated with the filing, issuance, registration, service, dismissal or nonsuit, appeal or enforcement of an ex parte order of protection, order of protection, or a petition for either such order, whether issued inside or outside of the state. If the court, after the hearing, issues or extends an order of protection, all court costs, filing fees, litigation taxes and attorney fees shall be assessed against the respondent.</a:t>
            </a:r>
          </a:p>
          <a:p>
            <a:endParaRPr lang="en-US" smtClean="0"/>
          </a:p>
          <a:p>
            <a:r>
              <a:rPr lang="en-US" smtClean="0"/>
              <a:t>If an OP is granted or extended, the Respondent SHALL  be assessed court costs.  He or She SHALL pay attorney fees.</a:t>
            </a:r>
          </a:p>
          <a:p>
            <a:endParaRPr lang="en-US" smtClean="0"/>
          </a:p>
          <a:p>
            <a:r>
              <a:rPr lang="en-US" smtClean="0"/>
              <a:t>So when can fees be assessed to the Petitioner?</a:t>
            </a:r>
          </a:p>
          <a:p>
            <a:r>
              <a:rPr lang="en-US" smtClean="0"/>
              <a:t>The bar is very high.  Only when by “clear and convincing evidence” you find that the Petitioner is not a victim.  And such a determination may not be based on the petitioner’s request to dismiss the order, failure to attend the hearing or incorrectly filling out the petition;</a:t>
            </a:r>
          </a:p>
          <a:p>
            <a:r>
              <a:rPr lang="en-US" smtClean="0"/>
              <a:t>	AND </a:t>
            </a:r>
          </a:p>
          <a:p>
            <a:r>
              <a:rPr lang="en-US" smtClean="0"/>
              <a:t>(b) the petitioner knew that the allegations were false at the time the petition was filed.</a:t>
            </a:r>
            <a:endParaRPr lang="en-US"/>
          </a:p>
        </p:txBody>
      </p:sp>
      <p:sp>
        <p:nvSpPr>
          <p:cNvPr id="4" name="Slide Number Placeholder 3"/>
          <p:cNvSpPr>
            <a:spLocks noGrp="1"/>
          </p:cNvSpPr>
          <p:nvPr>
            <p:ph type="sldNum" sz="quarter" idx="10"/>
          </p:nvPr>
        </p:nvSpPr>
        <p:spPr/>
        <p:txBody>
          <a:bodyPr/>
          <a:lstStyle/>
          <a:p>
            <a:fld id="{5B1A528A-9E02-4786-B297-0F587320C42D}" type="slidenum">
              <a:rPr lang="en-US" smtClean="0"/>
              <a:pPr/>
              <a:t>11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Again, across the state, I am getting concerns that some ex parte OPs are being denied but no hearing is being set.  The statute says that regardless of the granting of an Ex Parte, a hearing shall be set on the underlying Petition.  Think of it as due process, you cannot deny someone their day in court on the civil side.  A DA can choose not to prosecute on criminal side, but you cannot deny a hearing on the civil side. (GO TO NEXT SLIDE)</a:t>
            </a:r>
          </a:p>
          <a:p>
            <a:endParaRPr lang="en-US" smtClean="0"/>
          </a:p>
          <a:p>
            <a:endParaRPr lang="en-US" smtClean="0"/>
          </a:p>
          <a:p>
            <a:endParaRPr lang="en-US" smtClean="0"/>
          </a:p>
          <a:p>
            <a:endParaRPr lang="en-US" smtClean="0"/>
          </a:p>
          <a:p>
            <a:r>
              <a:rPr lang="en-US" smtClean="0"/>
              <a:t>(Fiat justitia is a Latin phrase, meaning “Let justice be done". Historically in England, a warrant for a writ of error in Parliament[1] or later a petition of right in the courts could be brought only after the king, or on his behalf the Home Secretary, had endorsed fiat justitia on a petition for such a warrant.[2] It was a means of granting leave to appeal by exercise of the royal prerogative.)</a:t>
            </a:r>
            <a:endParaRPr lang="en-US"/>
          </a:p>
        </p:txBody>
      </p:sp>
      <p:sp>
        <p:nvSpPr>
          <p:cNvPr id="4" name="Slide Number Placeholder 3"/>
          <p:cNvSpPr>
            <a:spLocks noGrp="1"/>
          </p:cNvSpPr>
          <p:nvPr>
            <p:ph type="sldNum" sz="quarter" idx="10"/>
          </p:nvPr>
        </p:nvSpPr>
        <p:spPr/>
        <p:txBody>
          <a:bodyPr/>
          <a:lstStyle/>
          <a:p>
            <a:fld id="{5B1A528A-9E02-4786-B297-0F587320C42D}" type="slidenum">
              <a:rPr lang="en-US" smtClean="0"/>
              <a:pPr/>
              <a:t>12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The place to set the hearing on the underlying Petition is found on the Petition itself.  (Click Mouse) (Click Mouse Again)  In this area you are given the choice to grant the ex parte or deny the ex parte.  If you deny the ex parte, (Click Mouse) you set it for hearing here.</a:t>
            </a:r>
            <a:endParaRPr lang="en-US"/>
          </a:p>
        </p:txBody>
      </p:sp>
      <p:sp>
        <p:nvSpPr>
          <p:cNvPr id="4" name="Slide Number Placeholder 3"/>
          <p:cNvSpPr>
            <a:spLocks noGrp="1"/>
          </p:cNvSpPr>
          <p:nvPr>
            <p:ph type="sldNum" sz="quarter" idx="10"/>
          </p:nvPr>
        </p:nvSpPr>
        <p:spPr/>
        <p:txBody>
          <a:bodyPr/>
          <a:lstStyle/>
          <a:p>
            <a:fld id="{5B1A528A-9E02-4786-B297-0F587320C42D}" type="slidenum">
              <a:rPr lang="en-US" smtClean="0"/>
              <a:pPr/>
              <a:t>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hasCustomPrompt="1"/>
          </p:nvPr>
        </p:nvSpPr>
        <p:spPr>
          <a:xfrm>
            <a:off x="1331640" y="3429000"/>
            <a:ext cx="3240360" cy="1246361"/>
          </a:xfrm>
        </p:spPr>
        <p:txBody>
          <a:bodyPr/>
          <a:lstStyle>
            <a:lvl1pPr algn="ctr">
              <a:defRPr sz="3600">
                <a:solidFill>
                  <a:schemeClr val="accent1"/>
                </a:solidFill>
                <a:latin typeface="Eras Light ITC" pitchFamily="34" charset="0"/>
              </a:defRPr>
            </a:lvl1pPr>
          </a:lstStyle>
          <a:p>
            <a:pPr lvl="0"/>
            <a:r>
              <a:rPr lang="en-US" noProof="0" dirty="0" smtClean="0"/>
              <a:t>Master title style</a:t>
            </a:r>
          </a:p>
        </p:txBody>
      </p:sp>
      <p:sp>
        <p:nvSpPr>
          <p:cNvPr id="3075" name="Rectangle 3"/>
          <p:cNvSpPr>
            <a:spLocks noGrp="1" noChangeArrowheads="1"/>
          </p:cNvSpPr>
          <p:nvPr>
            <p:ph type="subTitle" idx="1"/>
          </p:nvPr>
        </p:nvSpPr>
        <p:spPr>
          <a:xfrm>
            <a:off x="1331640" y="4653136"/>
            <a:ext cx="3240360" cy="1584176"/>
          </a:xfrm>
          <a:prstGeom prst="flowChartManualOperation">
            <a:avLst/>
          </a:prstGeom>
        </p:spPr>
        <p:txBody>
          <a:bodyPr/>
          <a:lstStyle>
            <a:lvl1pPr marL="0" indent="0" algn="ctr">
              <a:buFontTx/>
              <a:buNone/>
              <a:defRPr/>
            </a:lvl1pPr>
          </a:lstStyle>
          <a:p>
            <a:pPr lvl="0"/>
            <a:r>
              <a:rPr lang="en-US" noProof="0" smtClean="0"/>
              <a:t>Click to edit Master subtitle style</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Content Image ver">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Click to edit Master title style</a:t>
            </a:r>
            <a:endParaRPr lang="en-US"/>
          </a:p>
        </p:txBody>
      </p:sp>
      <p:sp>
        <p:nvSpPr>
          <p:cNvPr id="6" name="Picture Placeholder 10"/>
          <p:cNvSpPr>
            <a:spLocks noGrp="1"/>
          </p:cNvSpPr>
          <p:nvPr>
            <p:ph type="pic" sz="quarter" idx="13"/>
          </p:nvPr>
        </p:nvSpPr>
        <p:spPr>
          <a:xfrm>
            <a:off x="6118076" y="1340768"/>
            <a:ext cx="2590800" cy="4876800"/>
          </a:xfrm>
          <a:prstGeom prst="round2DiagRect">
            <a:avLst>
              <a:gd name="adj1" fmla="val 12255"/>
              <a:gd name="adj2" fmla="val 0"/>
            </a:avLst>
          </a:prstGeom>
          <a:effectLst>
            <a:outerShdw blurRad="50800" dist="38100" dir="2700000" algn="tl" rotWithShape="0">
              <a:prstClr val="black">
                <a:alpha val="25000"/>
              </a:prstClr>
            </a:outerShdw>
          </a:effectLst>
        </p:spPr>
        <p:txBody>
          <a:bodyPr/>
          <a:lstStyle>
            <a:lvl1pPr marL="342900" marR="0" indent="-342900" algn="l" defTabSz="914400" rtl="0" eaLnBrk="1" fontAlgn="base" latinLnBrk="0" hangingPunct="1">
              <a:lnSpc>
                <a:spcPct val="100000"/>
              </a:lnSpc>
              <a:spcBef>
                <a:spcPct val="20000"/>
              </a:spcBef>
              <a:spcAft>
                <a:spcPct val="0"/>
              </a:spcAft>
              <a:buClrTx/>
              <a:buSzTx/>
              <a:buFontTx/>
              <a:buNone/>
              <a:tabLst/>
              <a:defRPr/>
            </a:lvl1pPr>
          </a:lstStyle>
          <a:p>
            <a:r>
              <a:rPr lang="en-US" smtClean="0"/>
              <a:t>Click icon to add picture</a:t>
            </a:r>
            <a:endParaRPr lang="en-US" dirty="0"/>
          </a:p>
        </p:txBody>
      </p:sp>
      <p:sp>
        <p:nvSpPr>
          <p:cNvPr id="9" name="Text Placeholder 8"/>
          <p:cNvSpPr>
            <a:spLocks noGrp="1"/>
          </p:cNvSpPr>
          <p:nvPr>
            <p:ph type="body" sz="quarter" idx="14"/>
          </p:nvPr>
        </p:nvSpPr>
        <p:spPr>
          <a:xfrm>
            <a:off x="323528" y="1196752"/>
            <a:ext cx="5772472" cy="50516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Title 2"/>
          <p:cNvSpPr>
            <a:spLocks noGrp="1"/>
          </p:cNvSpPr>
          <p:nvPr>
            <p:ph type="title"/>
          </p:nvPr>
        </p:nvSpPr>
        <p:spPr>
          <a:xfrm>
            <a:off x="277688" y="368077"/>
            <a:ext cx="8542784" cy="1332731"/>
          </a:xfrm>
        </p:spPr>
        <p:txBody>
          <a:bodyPr/>
          <a:lstStyle>
            <a:lvl1pPr algn="ctr">
              <a:defRPr/>
            </a:lvl1pPr>
          </a:lstStyle>
          <a:p>
            <a:r>
              <a:rPr lang="en-US" smtClean="0"/>
              <a:t>Click to edit Master title style</a:t>
            </a:r>
            <a:endParaRPr lang="en-US"/>
          </a:p>
        </p:txBody>
      </p:sp>
    </p:spTree>
  </p:cSld>
  <p:clrMapOvr>
    <a:masterClrMapping/>
  </p:clrMapOvr>
  <p:transition spd="slow">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no title">
    <p:spTree>
      <p:nvGrpSpPr>
        <p:cNvPr id="1" name=""/>
        <p:cNvGrpSpPr/>
        <p:nvPr/>
      </p:nvGrpSpPr>
      <p:grpSpPr>
        <a:xfrm>
          <a:off x="0" y="0"/>
          <a:ext cx="0" cy="0"/>
          <a:chOff x="0" y="0"/>
          <a:chExt cx="0" cy="0"/>
        </a:xfrm>
      </p:grpSpPr>
      <p:sp>
        <p:nvSpPr>
          <p:cNvPr id="7" name="Slide Number Placeholder 6"/>
          <p:cNvSpPr>
            <a:spLocks noGrp="1"/>
          </p:cNvSpPr>
          <p:nvPr>
            <p:ph type="sldNum" sz="quarter" idx="10"/>
          </p:nvPr>
        </p:nvSpPr>
        <p:spPr/>
        <p:txBody>
          <a:bodyPr/>
          <a:lstStyle/>
          <a:p>
            <a:fld id="{E89CDE90-AFD6-48FA-89A6-9F2DC09DF416}" type="slidenum">
              <a:rPr lang="en-US" smtClean="0"/>
              <a:pPr/>
              <a:t>‹#›</a:t>
            </a:fld>
            <a:endParaRPr lang="en-US"/>
          </a:p>
        </p:txBody>
      </p:sp>
      <p:sp>
        <p:nvSpPr>
          <p:cNvPr id="5" name="Text Placeholder 4"/>
          <p:cNvSpPr>
            <a:spLocks noGrp="1"/>
          </p:cNvSpPr>
          <p:nvPr>
            <p:ph type="body" sz="quarter" idx="11"/>
          </p:nvPr>
        </p:nvSpPr>
        <p:spPr>
          <a:xfrm>
            <a:off x="395536" y="476672"/>
            <a:ext cx="8519864" cy="561932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spd="slow">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slow">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ent">
    <p:spTree>
      <p:nvGrpSpPr>
        <p:cNvPr id="1" name=""/>
        <p:cNvGrpSpPr/>
        <p:nvPr/>
      </p:nvGrpSpPr>
      <p:grpSpPr>
        <a:xfrm>
          <a:off x="0" y="0"/>
          <a:ext cx="0" cy="0"/>
          <a:chOff x="0" y="0"/>
          <a:chExt cx="0" cy="0"/>
        </a:xfrm>
      </p:grpSpPr>
      <p:sp>
        <p:nvSpPr>
          <p:cNvPr id="7" name="Slide Number Placeholder 6"/>
          <p:cNvSpPr>
            <a:spLocks noGrp="1"/>
          </p:cNvSpPr>
          <p:nvPr>
            <p:ph type="sldNum" sz="quarter" idx="10"/>
          </p:nvPr>
        </p:nvSpPr>
        <p:spPr/>
        <p:txBody>
          <a:bodyPr/>
          <a:lstStyle/>
          <a:p>
            <a:fld id="{E89CDE90-AFD6-48FA-89A6-9F2DC09DF416}" type="slidenum">
              <a:rPr lang="en-US" smtClean="0"/>
              <a:pPr/>
              <a:t>‹#›</a:t>
            </a:fld>
            <a:endParaRPr lang="en-US"/>
          </a:p>
        </p:txBody>
      </p:sp>
      <p:sp>
        <p:nvSpPr>
          <p:cNvPr id="10" name="Text Placeholder 9"/>
          <p:cNvSpPr>
            <a:spLocks noGrp="1"/>
          </p:cNvSpPr>
          <p:nvPr>
            <p:ph type="body" sz="quarter" idx="11"/>
          </p:nvPr>
        </p:nvSpPr>
        <p:spPr>
          <a:xfrm>
            <a:off x="342900" y="381000"/>
            <a:ext cx="8458200" cy="5791200"/>
          </a:xfrm>
        </p:spPr>
        <p:txBody>
          <a:bodyPr/>
          <a:lstStyle>
            <a:lvl1pPr>
              <a:defRPr sz="2000"/>
            </a:lvl1pPr>
            <a:lvl2pPr>
              <a:defRPr sz="1800"/>
            </a:lvl2pPr>
            <a:lvl3pPr>
              <a:defRPr sz="16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Image">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Click to edit Master title style</a:t>
            </a:r>
            <a:endParaRPr lang="en-US"/>
          </a:p>
        </p:txBody>
      </p:sp>
      <p:sp>
        <p:nvSpPr>
          <p:cNvPr id="5" name="Picture Placeholder 10"/>
          <p:cNvSpPr>
            <a:spLocks noGrp="1"/>
          </p:cNvSpPr>
          <p:nvPr>
            <p:ph type="pic" sz="quarter" idx="13"/>
          </p:nvPr>
        </p:nvSpPr>
        <p:spPr>
          <a:xfrm>
            <a:off x="683568" y="1371600"/>
            <a:ext cx="7776864" cy="4876800"/>
          </a:xfrm>
          <a:prstGeom prst="round2DiagRect">
            <a:avLst>
              <a:gd name="adj1" fmla="val 6263"/>
              <a:gd name="adj2" fmla="val 0"/>
            </a:avLst>
          </a:prstGeom>
          <a:effectLst>
            <a:outerShdw blurRad="50800" dist="38100" dir="2700000" algn="tl" rotWithShape="0">
              <a:prstClr val="black">
                <a:alpha val="25000"/>
              </a:prstClr>
            </a:outerShdw>
          </a:effectLst>
        </p:spPr>
        <p:txBody>
          <a:bodyPr/>
          <a:lstStyle>
            <a:lvl1pPr marL="342900" marR="0" indent="-342900" algn="l" defTabSz="914400" rtl="0" eaLnBrk="1" fontAlgn="base" latinLnBrk="0" hangingPunct="1">
              <a:lnSpc>
                <a:spcPct val="100000"/>
              </a:lnSpc>
              <a:spcBef>
                <a:spcPct val="20000"/>
              </a:spcBef>
              <a:spcAft>
                <a:spcPct val="0"/>
              </a:spcAft>
              <a:buClrTx/>
              <a:buSzTx/>
              <a:buFontTx/>
              <a:buNone/>
              <a:tabLst/>
              <a:defRPr/>
            </a:lvl1pPr>
          </a:lstStyle>
          <a:p>
            <a:r>
              <a:rPr lang="en-US" smtClean="0"/>
              <a:t>Click icon to add picture</a:t>
            </a:r>
            <a:endParaRPr lang="en-US" dirty="0"/>
          </a:p>
        </p:txBody>
      </p:sp>
    </p:spTree>
  </p:cSld>
  <p:clrMapOvr>
    <a:masterClrMapping/>
  </p:clrMapOvr>
  <p:transition spd="slow">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Content Image big_N3">
    <p:spTree>
      <p:nvGrpSpPr>
        <p:cNvPr id="1" name=""/>
        <p:cNvGrpSpPr/>
        <p:nvPr/>
      </p:nvGrpSpPr>
      <p:grpSpPr>
        <a:xfrm>
          <a:off x="0" y="0"/>
          <a:ext cx="0" cy="0"/>
          <a:chOff x="0" y="0"/>
          <a:chExt cx="0" cy="0"/>
        </a:xfrm>
      </p:grpSpPr>
      <p:sp>
        <p:nvSpPr>
          <p:cNvPr id="5" name="Title 4"/>
          <p:cNvSpPr>
            <a:spLocks noGrp="1"/>
          </p:cNvSpPr>
          <p:nvPr>
            <p:ph type="title" hasCustomPrompt="1"/>
          </p:nvPr>
        </p:nvSpPr>
        <p:spPr/>
        <p:txBody>
          <a:bodyPr/>
          <a:lstStyle>
            <a:lvl1pPr>
              <a:defRPr sz="5400"/>
            </a:lvl1pPr>
          </a:lstStyle>
          <a:p>
            <a:r>
              <a:rPr lang="en-US" dirty="0" smtClean="0"/>
              <a:t>Master title style</a:t>
            </a:r>
            <a:endParaRPr lang="en-US" dirty="0"/>
          </a:p>
        </p:txBody>
      </p:sp>
      <p:sp>
        <p:nvSpPr>
          <p:cNvPr id="7" name="Text Placeholder 6"/>
          <p:cNvSpPr>
            <a:spLocks noGrp="1"/>
          </p:cNvSpPr>
          <p:nvPr>
            <p:ph type="body" sz="quarter" idx="12"/>
          </p:nvPr>
        </p:nvSpPr>
        <p:spPr>
          <a:xfrm>
            <a:off x="228600" y="1371600"/>
            <a:ext cx="28194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Picture Placeholder 10"/>
          <p:cNvSpPr>
            <a:spLocks noGrp="1"/>
          </p:cNvSpPr>
          <p:nvPr>
            <p:ph type="pic" sz="quarter" idx="13"/>
          </p:nvPr>
        </p:nvSpPr>
        <p:spPr>
          <a:xfrm>
            <a:off x="3200400" y="1371600"/>
            <a:ext cx="5715000" cy="4876800"/>
          </a:xfrm>
          <a:prstGeom prst="round2DiagRect">
            <a:avLst>
              <a:gd name="adj1" fmla="val 7112"/>
              <a:gd name="adj2" fmla="val 0"/>
            </a:avLst>
          </a:prstGeom>
          <a:effectLst>
            <a:outerShdw blurRad="50800" dist="38100" dir="2700000" algn="tl" rotWithShape="0">
              <a:prstClr val="black">
                <a:alpha val="25000"/>
              </a:prstClr>
            </a:outerShdw>
          </a:effectLst>
        </p:spPr>
        <p:txBody>
          <a:bodyPr/>
          <a:lstStyle>
            <a:lvl1pPr>
              <a:buFontTx/>
              <a:buNone/>
              <a:defRPr/>
            </a:lvl1pPr>
          </a:lstStyle>
          <a:p>
            <a:endParaRPr lang="en-US" dirty="0" smtClean="0"/>
          </a:p>
        </p:txBody>
      </p:sp>
    </p:spTree>
    <p:extLst>
      <p:ext uri="{BB962C8B-B14F-4D97-AF65-F5344CB8AC3E}">
        <p14:creationId xmlns:p14="http://schemas.microsoft.com/office/powerpoint/2010/main" val="40369304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1000"/>
                                        <p:tgtEl>
                                          <p:spTgt spid="7"/>
                                        </p:tgtEl>
                                      </p:cBhvr>
                                    </p:animEffect>
                                  </p:childTnLst>
                                </p:cTn>
                              </p:par>
                              <p:par>
                                <p:cTn id="8" presetID="3" presetClass="entr" presetSubtype="10" fill="hold" grpId="0" nodeType="withEffect" nodePh="1">
                                  <p:stCondLst>
                                    <p:cond delay="0"/>
                                  </p:stCondLst>
                                  <p:endCondLst>
                                    <p:cond evt="begin" delay="0">
                                      <p:tn val="8"/>
                                    </p:cond>
                                  </p:end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tmplLst>
          <p:tmpl>
            <p:tnLst>
              <p:par>
                <p:cTn presetID="18" presetClass="entr" presetSubtype="12"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strips(downLeft)">
                      <p:cBhvr>
                        <p:cTn dur="1000"/>
                        <p:tgtEl>
                          <p:spTgt spid="7"/>
                        </p:tgtEl>
                      </p:cBhvr>
                    </p:animEffect>
                  </p:childTnLst>
                </p:cTn>
              </p:par>
            </p:tnLst>
          </p:tmpl>
        </p:tmplLst>
      </p:bldP>
      <p:bldP spid="11"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Content Image big_N1">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228600" y="178776"/>
            <a:ext cx="8686800" cy="828675"/>
          </a:xfrm>
        </p:spPr>
        <p:txBody>
          <a:bodyPr/>
          <a:lstStyle>
            <a:lvl1pPr>
              <a:defRPr sz="6000"/>
            </a:lvl1pPr>
          </a:lstStyle>
          <a:p>
            <a:r>
              <a:rPr lang="en-US" dirty="0" smtClean="0"/>
              <a:t>Master title style</a:t>
            </a:r>
            <a:endParaRPr lang="en-US" dirty="0"/>
          </a:p>
        </p:txBody>
      </p:sp>
      <p:sp>
        <p:nvSpPr>
          <p:cNvPr id="7" name="Text Placeholder 6"/>
          <p:cNvSpPr>
            <a:spLocks noGrp="1"/>
          </p:cNvSpPr>
          <p:nvPr>
            <p:ph type="body" sz="quarter" idx="12"/>
          </p:nvPr>
        </p:nvSpPr>
        <p:spPr>
          <a:xfrm>
            <a:off x="228600" y="1371600"/>
            <a:ext cx="3733800" cy="487680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Picture Placeholder 10"/>
          <p:cNvSpPr>
            <a:spLocks noGrp="1"/>
          </p:cNvSpPr>
          <p:nvPr>
            <p:ph type="pic" sz="quarter" idx="13"/>
          </p:nvPr>
        </p:nvSpPr>
        <p:spPr>
          <a:xfrm>
            <a:off x="4038600" y="2590800"/>
            <a:ext cx="4876800" cy="3657600"/>
          </a:xfrm>
          <a:prstGeom prst="round2DiagRect">
            <a:avLst>
              <a:gd name="adj1" fmla="val 11439"/>
              <a:gd name="adj2" fmla="val 0"/>
            </a:avLst>
          </a:prstGeom>
          <a:effectLst>
            <a:outerShdw blurRad="50800" dist="38100" dir="2700000" algn="tl" rotWithShape="0">
              <a:prstClr val="black">
                <a:alpha val="25000"/>
              </a:prstClr>
            </a:outerShdw>
          </a:effectLst>
        </p:spPr>
        <p:txBody>
          <a:bodyPr/>
          <a:lstStyle>
            <a:lvl1pPr>
              <a:buFontTx/>
              <a:buNone/>
              <a:defRPr/>
            </a:lvl1pPr>
          </a:lstStyle>
          <a:p>
            <a:endParaRPr lang="en-US" dirty="0" smtClean="0"/>
          </a:p>
        </p:txBody>
      </p:sp>
    </p:spTree>
    <p:extLst>
      <p:ext uri="{BB962C8B-B14F-4D97-AF65-F5344CB8AC3E}">
        <p14:creationId xmlns:p14="http://schemas.microsoft.com/office/powerpoint/2010/main" val="39258698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1000"/>
                                        <p:tgtEl>
                                          <p:spTgt spid="7"/>
                                        </p:tgtEl>
                                      </p:cBhvr>
                                    </p:animEffect>
                                  </p:childTnLst>
                                </p:cTn>
                              </p:par>
                              <p:par>
                                <p:cTn id="8" presetID="3" presetClass="entr" presetSubtype="10" fill="hold" grpId="0" nodeType="withEffect" nodePh="1">
                                  <p:stCondLst>
                                    <p:cond delay="0"/>
                                  </p:stCondLst>
                                  <p:endCondLst>
                                    <p:cond evt="begin" delay="0">
                                      <p:tn val="8"/>
                                    </p:cond>
                                  </p:end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tmplLst>
          <p:tmpl>
            <p:tnLst>
              <p:par>
                <p:cTn presetID="18" presetClass="entr" presetSubtype="12"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strips(downLeft)">
                      <p:cBhvr>
                        <p:cTn dur="1000"/>
                        <p:tgtEl>
                          <p:spTgt spid="7"/>
                        </p:tgtEl>
                      </p:cBhvr>
                    </p:animEffect>
                  </p:childTnLst>
                </p:cTn>
              </p:par>
            </p:tnLst>
          </p:tmpl>
        </p:tmplLst>
      </p:bldP>
      <p:bldP spid="11"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ection Header Image hor_N1">
    <p:spTree>
      <p:nvGrpSpPr>
        <p:cNvPr id="1" name=""/>
        <p:cNvGrpSpPr/>
        <p:nvPr/>
      </p:nvGrpSpPr>
      <p:grpSpPr>
        <a:xfrm>
          <a:off x="0" y="0"/>
          <a:ext cx="0" cy="0"/>
          <a:chOff x="0" y="0"/>
          <a:chExt cx="0" cy="0"/>
        </a:xfrm>
      </p:grpSpPr>
      <p:sp>
        <p:nvSpPr>
          <p:cNvPr id="4" name="Round Diagonal Corner Rectangle 3"/>
          <p:cNvSpPr/>
          <p:nvPr userDrawn="1"/>
        </p:nvSpPr>
        <p:spPr>
          <a:xfrm>
            <a:off x="228600" y="1371600"/>
            <a:ext cx="8686800" cy="2133600"/>
          </a:xfrm>
          <a:prstGeom prst="round2DiagRect">
            <a:avLst/>
          </a:prstGeom>
          <a:solidFill>
            <a:schemeClr val="bg1"/>
          </a:solidFill>
          <a:ln cmpd="dbl">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9"/>
          <p:cNvSpPr>
            <a:spLocks noGrp="1"/>
          </p:cNvSpPr>
          <p:nvPr>
            <p:ph type="body" sz="quarter" idx="13"/>
          </p:nvPr>
        </p:nvSpPr>
        <p:spPr>
          <a:xfrm>
            <a:off x="228600" y="2743200"/>
            <a:ext cx="8686800" cy="609600"/>
          </a:xfrm>
        </p:spPr>
        <p:txBody>
          <a:bodyPr/>
          <a:lstStyle>
            <a:lvl1pPr algn="l">
              <a:buFontTx/>
              <a:buNone/>
              <a:defRPr sz="1800"/>
            </a:lvl1pPr>
            <a:lvl2pPr>
              <a:buFontTx/>
              <a:buNone/>
              <a:defRPr/>
            </a:lvl2pPr>
            <a:lvl3pPr>
              <a:buFontTx/>
              <a:buNone/>
              <a:defRPr/>
            </a:lvl3pPr>
            <a:lvl4pPr>
              <a:buFontTx/>
              <a:buNone/>
              <a:defRPr/>
            </a:lvl4pPr>
            <a:lvl5pPr>
              <a:buFontTx/>
              <a:buNone/>
              <a:defRPr/>
            </a:lvl5pPr>
          </a:lstStyle>
          <a:p>
            <a:pPr lvl="0"/>
            <a:r>
              <a:rPr lang="en-US" dirty="0" smtClean="0"/>
              <a:t>Click to edit Master text styles</a:t>
            </a:r>
            <a:endParaRPr lang="en-US" dirty="0"/>
          </a:p>
        </p:txBody>
      </p:sp>
      <p:sp>
        <p:nvSpPr>
          <p:cNvPr id="6" name="Picture Placeholder 19"/>
          <p:cNvSpPr>
            <a:spLocks noGrp="1"/>
          </p:cNvSpPr>
          <p:nvPr>
            <p:ph type="pic" sz="quarter" idx="11" hasCustomPrompt="1"/>
          </p:nvPr>
        </p:nvSpPr>
        <p:spPr>
          <a:xfrm>
            <a:off x="4419600" y="3581400"/>
            <a:ext cx="4495800" cy="2667000"/>
          </a:xfrm>
          <a:prstGeom prst="round2DiagRect">
            <a:avLst/>
          </a:prstGeom>
          <a:noFill/>
          <a:effectLst/>
        </p:spPr>
        <p:txBody>
          <a:bodyPr/>
          <a:lstStyle>
            <a:lvl1pPr>
              <a:buNone/>
              <a:defRPr>
                <a:solidFill>
                  <a:schemeClr val="bg1">
                    <a:lumMod val="65000"/>
                  </a:schemeClr>
                </a:solidFill>
              </a:defRPr>
            </a:lvl1pPr>
          </a:lstStyle>
          <a:p>
            <a:r>
              <a:rPr lang="en-US" dirty="0" smtClean="0"/>
              <a:t>[Divider Picture]</a:t>
            </a:r>
            <a:endParaRPr lang="en-US" dirty="0"/>
          </a:p>
        </p:txBody>
      </p:sp>
      <p:sp>
        <p:nvSpPr>
          <p:cNvPr id="9" name="Rectangle 2"/>
          <p:cNvSpPr>
            <a:spLocks noGrp="1" noChangeArrowheads="1"/>
          </p:cNvSpPr>
          <p:nvPr>
            <p:ph type="ctrTitle"/>
          </p:nvPr>
        </p:nvSpPr>
        <p:spPr>
          <a:xfrm>
            <a:off x="228600" y="1600200"/>
            <a:ext cx="8686800" cy="1165225"/>
          </a:xfrm>
        </p:spPr>
        <p:txBody>
          <a:bodyPr/>
          <a:lstStyle>
            <a:lvl1pPr algn="l">
              <a:defRPr sz="4800">
                <a:solidFill>
                  <a:schemeClr val="tx1"/>
                </a:solidFill>
              </a:defRPr>
            </a:lvl1pPr>
          </a:lstStyle>
          <a:p>
            <a:pPr lvl="0"/>
            <a:r>
              <a:rPr lang="en-US" noProof="0" smtClean="0"/>
              <a:t>Click to edit Master title style</a:t>
            </a:r>
          </a:p>
        </p:txBody>
      </p:sp>
    </p:spTree>
    <p:extLst>
      <p:ext uri="{BB962C8B-B14F-4D97-AF65-F5344CB8AC3E}">
        <p14:creationId xmlns:p14="http://schemas.microsoft.com/office/powerpoint/2010/main" val="29863706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horizontal)">
                                      <p:cBhvr>
                                        <p:cTn id="13" dur="500"/>
                                        <p:tgtEl>
                                          <p:spTgt spid="6"/>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strips(downLeft)">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tmplLst>
          <p:tmpl>
            <p:tnLst>
              <p:par>
                <p:cTn presetID="18" presetClass="entr" presetSubtype="12"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strips(downLeft)">
                      <p:cBhvr>
                        <p:cTn dur="1000"/>
                        <p:tgtEl>
                          <p:spTgt spid="7"/>
                        </p:tgtEl>
                      </p:cBhvr>
                    </p:animEffect>
                  </p:childTnLst>
                </p:cTn>
              </p:par>
            </p:tnLst>
          </p:tmpl>
        </p:tmplLst>
      </p:bldP>
      <p:bldP spid="6" grpId="0"/>
      <p:bldP spid="9"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Content Image ver_N1">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228600" y="194165"/>
            <a:ext cx="8686800" cy="828675"/>
          </a:xfrm>
        </p:spPr>
        <p:txBody>
          <a:bodyPr/>
          <a:lstStyle>
            <a:lvl1pPr>
              <a:defRPr sz="6000"/>
            </a:lvl1pPr>
          </a:lstStyle>
          <a:p>
            <a:r>
              <a:rPr lang="en-US" dirty="0" smtClean="0"/>
              <a:t>Master title style</a:t>
            </a:r>
            <a:endParaRPr lang="en-US" dirty="0"/>
          </a:p>
        </p:txBody>
      </p:sp>
      <p:sp>
        <p:nvSpPr>
          <p:cNvPr id="6" name="Picture Placeholder 10"/>
          <p:cNvSpPr>
            <a:spLocks noGrp="1"/>
          </p:cNvSpPr>
          <p:nvPr>
            <p:ph type="pic" sz="quarter" idx="13"/>
          </p:nvPr>
        </p:nvSpPr>
        <p:spPr>
          <a:xfrm>
            <a:off x="5791200" y="1371600"/>
            <a:ext cx="3124200" cy="4876800"/>
          </a:xfrm>
          <a:prstGeom prst="round2DiagRect">
            <a:avLst>
              <a:gd name="adj1" fmla="val 13853"/>
              <a:gd name="adj2" fmla="val 0"/>
            </a:avLst>
          </a:prstGeom>
          <a:effectLst>
            <a:outerShdw blurRad="50800" dist="38100" dir="2700000" algn="tl" rotWithShape="0">
              <a:prstClr val="black">
                <a:alpha val="25000"/>
              </a:prstClr>
            </a:outerShdw>
          </a:effectLst>
        </p:spPr>
        <p:txBody>
          <a:bodyPr/>
          <a:lstStyle>
            <a:lvl1pPr marL="342900" marR="0" indent="-342900" algn="l" defTabSz="914400" rtl="0" eaLnBrk="1" fontAlgn="base" latinLnBrk="0" hangingPunct="1">
              <a:lnSpc>
                <a:spcPct val="100000"/>
              </a:lnSpc>
              <a:spcBef>
                <a:spcPct val="20000"/>
              </a:spcBef>
              <a:spcAft>
                <a:spcPct val="0"/>
              </a:spcAft>
              <a:buClrTx/>
              <a:buSzTx/>
              <a:buFontTx/>
              <a:buNone/>
              <a:tabLst/>
              <a:defRPr/>
            </a:lvl1pPr>
          </a:lstStyle>
          <a:p>
            <a:endParaRPr lang="en-US" dirty="0"/>
          </a:p>
        </p:txBody>
      </p:sp>
      <p:sp>
        <p:nvSpPr>
          <p:cNvPr id="9" name="Text Placeholder 8"/>
          <p:cNvSpPr>
            <a:spLocks noGrp="1"/>
          </p:cNvSpPr>
          <p:nvPr>
            <p:ph type="body" sz="quarter" idx="14"/>
          </p:nvPr>
        </p:nvSpPr>
        <p:spPr>
          <a:xfrm>
            <a:off x="228600" y="1371600"/>
            <a:ext cx="5334000" cy="487680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845354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1000"/>
                                        <p:tgtEl>
                                          <p:spTgt spid="9"/>
                                        </p:tgtEl>
                                      </p:cBhvr>
                                    </p:animEffect>
                                  </p:childTnLst>
                                </p:cTn>
                              </p:par>
                              <p:par>
                                <p:cTn id="8" presetID="3" presetClass="entr" presetSubtype="10" fill="hold" grpId="0" nodeType="withEffect" nodePh="1">
                                  <p:stCondLst>
                                    <p:cond delay="0"/>
                                  </p:stCondLst>
                                  <p:endCondLst>
                                    <p:cond evt="begin" delay="0">
                                      <p:tn val="8"/>
                                    </p:cond>
                                  </p:end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tmplLst>
          <p:tmpl>
            <p:tnLst>
              <p:par>
                <p:cTn presetID="18" presetClass="entr" presetSubtype="12"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strips(downLeft)">
                      <p:cBhvr>
                        <p:cTn dur="1000"/>
                        <p:tgtEl>
                          <p:spTgt spid="9"/>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Image full">
    <p:bg>
      <p:bgPr>
        <a:solidFill>
          <a:schemeClr val="bg1"/>
        </a:solidFill>
        <a:effectLst/>
      </p:bgPr>
    </p:bg>
    <p:spTree>
      <p:nvGrpSpPr>
        <p:cNvPr id="1" name=""/>
        <p:cNvGrpSpPr/>
        <p:nvPr/>
      </p:nvGrpSpPr>
      <p:grpSpPr>
        <a:xfrm>
          <a:off x="0" y="0"/>
          <a:ext cx="0" cy="0"/>
          <a:chOff x="0" y="0"/>
          <a:chExt cx="0" cy="0"/>
        </a:xfrm>
      </p:grpSpPr>
      <p:sp>
        <p:nvSpPr>
          <p:cNvPr id="8" name="Picture Placeholder 19"/>
          <p:cNvSpPr>
            <a:spLocks noGrp="1"/>
          </p:cNvSpPr>
          <p:nvPr>
            <p:ph type="pic" sz="quarter" idx="11" hasCustomPrompt="1"/>
          </p:nvPr>
        </p:nvSpPr>
        <p:spPr>
          <a:xfrm>
            <a:off x="0" y="0"/>
            <a:ext cx="9144000" cy="6858000"/>
          </a:xfrm>
          <a:prstGeom prst="rect">
            <a:avLst/>
          </a:prstGeom>
          <a:noFill/>
          <a:effectLst>
            <a:reflection blurRad="6350" stA="52000" endA="300" endPos="35000" dir="5400000" sy="-100000" algn="bl" rotWithShape="0"/>
          </a:effectLst>
        </p:spPr>
        <p:txBody>
          <a:bodyPr/>
          <a:lstStyle>
            <a:lvl1pPr>
              <a:buNone/>
              <a:defRPr>
                <a:solidFill>
                  <a:schemeClr val="bg1">
                    <a:lumMod val="65000"/>
                  </a:schemeClr>
                </a:solidFill>
              </a:defRPr>
            </a:lvl1pPr>
          </a:lstStyle>
          <a:p>
            <a:r>
              <a:rPr lang="en-US" dirty="0" smtClean="0"/>
              <a:t>[Title Picture]</a:t>
            </a:r>
            <a:endParaRPr lang="en-US" dirty="0"/>
          </a:p>
        </p:txBody>
      </p:sp>
      <p:sp>
        <p:nvSpPr>
          <p:cNvPr id="7" name="Slide Number Placeholder 6"/>
          <p:cNvSpPr>
            <a:spLocks noGrp="1"/>
          </p:cNvSpPr>
          <p:nvPr>
            <p:ph type="sldNum" sz="quarter" idx="10"/>
          </p:nvPr>
        </p:nvSpPr>
        <p:spPr/>
        <p:txBody>
          <a:bodyPr/>
          <a:lstStyle/>
          <a:p>
            <a:fld id="{E89CDE90-AFD6-48FA-89A6-9F2DC09DF416}" type="slidenum">
              <a:rPr lang="en-US" smtClean="0"/>
              <a:pPr/>
              <a:t>‹#›</a:t>
            </a:fld>
            <a:endParaRPr lang="en-US"/>
          </a:p>
        </p:txBody>
      </p:sp>
      <p:sp>
        <p:nvSpPr>
          <p:cNvPr id="6" name="Oval 5"/>
          <p:cNvSpPr/>
          <p:nvPr/>
        </p:nvSpPr>
        <p:spPr>
          <a:xfrm>
            <a:off x="323528" y="2276872"/>
            <a:ext cx="4456589" cy="4230216"/>
          </a:xfrm>
          <a:prstGeom prst="ellipse">
            <a:avLst/>
          </a:prstGeom>
          <a:solidFill>
            <a:schemeClr val="bg1">
              <a:alpha val="85000"/>
            </a:schemeClr>
          </a:solidFill>
          <a:ln cmpd="dbl">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2"/>
          <p:cNvSpPr>
            <a:spLocks noGrp="1" noChangeArrowheads="1"/>
          </p:cNvSpPr>
          <p:nvPr>
            <p:ph type="ctrTitle" hasCustomPrompt="1"/>
          </p:nvPr>
        </p:nvSpPr>
        <p:spPr>
          <a:xfrm>
            <a:off x="611560" y="2564904"/>
            <a:ext cx="3960440" cy="2110457"/>
          </a:xfrm>
          <a:prstGeom prst="snip2SameRect">
            <a:avLst>
              <a:gd name="adj1" fmla="val 31301"/>
              <a:gd name="adj2" fmla="val 0"/>
            </a:avLst>
          </a:prstGeom>
        </p:spPr>
        <p:txBody>
          <a:bodyPr/>
          <a:lstStyle>
            <a:lvl1pPr algn="ctr">
              <a:defRPr sz="3600">
                <a:solidFill>
                  <a:schemeClr val="accent1"/>
                </a:solidFill>
                <a:latin typeface="Eras Light ITC" pitchFamily="34" charset="0"/>
              </a:defRPr>
            </a:lvl1pPr>
          </a:lstStyle>
          <a:p>
            <a:pPr lvl="0"/>
            <a:r>
              <a:rPr lang="en-US" noProof="0" dirty="0" smtClean="0"/>
              <a:t>Master title style</a:t>
            </a:r>
          </a:p>
        </p:txBody>
      </p:sp>
      <p:sp>
        <p:nvSpPr>
          <p:cNvPr id="12" name="Rectangle 3"/>
          <p:cNvSpPr>
            <a:spLocks noGrp="1" noChangeArrowheads="1"/>
          </p:cNvSpPr>
          <p:nvPr>
            <p:ph type="subTitle" idx="1"/>
          </p:nvPr>
        </p:nvSpPr>
        <p:spPr>
          <a:xfrm>
            <a:off x="611560" y="4653136"/>
            <a:ext cx="3960440" cy="1584176"/>
          </a:xfrm>
          <a:prstGeom prst="flowChartManualOperation">
            <a:avLst/>
          </a:prstGeom>
        </p:spPr>
        <p:txBody>
          <a:bodyPr/>
          <a:lstStyle>
            <a:lvl1pPr marL="0" indent="0" algn="ctr">
              <a:buFontTx/>
              <a:buNone/>
              <a:defRPr/>
            </a:lvl1pPr>
          </a:lstStyle>
          <a:p>
            <a:pPr lvl="0"/>
            <a:r>
              <a:rPr lang="en-US" noProof="0" smtClean="0"/>
              <a:t>Click to edit Master subtitle style</a:t>
            </a:r>
          </a:p>
        </p:txBody>
      </p:sp>
    </p:spTree>
  </p:cSld>
  <p:clrMapOvr>
    <a:masterClrMapping/>
  </p:clrMapOvr>
  <p:transition spd="slow">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Content Image sqr smal_N3">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4000"/>
            </a:lvl1pPr>
          </a:lstStyle>
          <a:p>
            <a:r>
              <a:rPr lang="en-US" smtClean="0"/>
              <a:t>Click to edit Master title style</a:t>
            </a:r>
            <a:endParaRPr lang="en-US"/>
          </a:p>
        </p:txBody>
      </p:sp>
      <p:sp>
        <p:nvSpPr>
          <p:cNvPr id="8" name="Text Placeholder 7"/>
          <p:cNvSpPr>
            <a:spLocks noGrp="1"/>
          </p:cNvSpPr>
          <p:nvPr>
            <p:ph type="body" sz="quarter" idx="12"/>
          </p:nvPr>
        </p:nvSpPr>
        <p:spPr>
          <a:xfrm>
            <a:off x="228600" y="2819400"/>
            <a:ext cx="8686800" cy="3581400"/>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Picture Placeholder 10"/>
          <p:cNvSpPr>
            <a:spLocks noGrp="1"/>
          </p:cNvSpPr>
          <p:nvPr>
            <p:ph type="pic" sz="quarter" idx="13"/>
          </p:nvPr>
        </p:nvSpPr>
        <p:spPr>
          <a:xfrm>
            <a:off x="228600" y="1371600"/>
            <a:ext cx="1833489" cy="1447800"/>
          </a:xfrm>
          <a:prstGeom prst="round2DiagRect">
            <a:avLst/>
          </a:prstGeom>
          <a:effectLst>
            <a:outerShdw blurRad="50800" dist="38100" dir="2700000" algn="tl" rotWithShape="0">
              <a:prstClr val="black">
                <a:alpha val="25000"/>
              </a:prstClr>
            </a:outerShdw>
          </a:effectLst>
        </p:spPr>
        <p:txBody>
          <a:bodyPr/>
          <a:lstStyle>
            <a:lvl1pPr marL="342900" marR="0" indent="-342900" algn="l" defTabSz="914400" rtl="0" eaLnBrk="1" fontAlgn="base" latinLnBrk="0" hangingPunct="1">
              <a:lnSpc>
                <a:spcPct val="100000"/>
              </a:lnSpc>
              <a:spcBef>
                <a:spcPct val="20000"/>
              </a:spcBef>
              <a:spcAft>
                <a:spcPct val="0"/>
              </a:spcAft>
              <a:buClrTx/>
              <a:buSzTx/>
              <a:buFontTx/>
              <a:buNone/>
              <a:tabLst/>
              <a:defRPr/>
            </a:lvl1pPr>
          </a:lstStyle>
          <a:p>
            <a:endParaRPr lang="en-US" dirty="0"/>
          </a:p>
        </p:txBody>
      </p:sp>
    </p:spTree>
    <p:extLst>
      <p:ext uri="{BB962C8B-B14F-4D97-AF65-F5344CB8AC3E}">
        <p14:creationId xmlns:p14="http://schemas.microsoft.com/office/powerpoint/2010/main" val="18080739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1000"/>
                                        <p:tgtEl>
                                          <p:spTgt spid="8"/>
                                        </p:tgtEl>
                                      </p:cBhvr>
                                    </p:animEffect>
                                  </p:childTnLst>
                                </p:cTn>
                              </p:par>
                              <p:par>
                                <p:cTn id="8" presetID="3" presetClass="entr" presetSubtype="10" fill="hold" grpId="0" nodeType="withEffect" nodePh="1">
                                  <p:stCondLst>
                                    <p:cond delay="0"/>
                                  </p:stCondLst>
                                  <p:endCondLst>
                                    <p:cond evt="begin" delay="0">
                                      <p:tn val="8"/>
                                    </p:cond>
                                  </p:end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tmplLst>
          <p:tmpl>
            <p:tnLst>
              <p:par>
                <p:cTn presetID="18" presetClass="entr" presetSubtype="12"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strips(downLeft)">
                      <p:cBhvr>
                        <p:cTn dur="1000"/>
                        <p:tgtEl>
                          <p:spTgt spid="8"/>
                        </p:tgtEl>
                      </p:cBhvr>
                    </p:animEffect>
                  </p:childTnLst>
                </p:cTn>
              </p:par>
            </p:tnLst>
          </p:tmpl>
        </p:tmplLst>
      </p:bldP>
      <p:bldP spid="10"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Content Image big_N2">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228600" y="152401"/>
            <a:ext cx="8686800" cy="914400"/>
          </a:xfrm>
        </p:spPr>
        <p:txBody>
          <a:bodyPr/>
          <a:lstStyle>
            <a:lvl1pPr>
              <a:defRPr sz="2800"/>
            </a:lvl1pPr>
          </a:lstStyle>
          <a:p>
            <a:r>
              <a:rPr lang="en-US" dirty="0" smtClean="0"/>
              <a:t>Click to edit Master title style </a:t>
            </a:r>
            <a:endParaRPr lang="en-US" dirty="0"/>
          </a:p>
        </p:txBody>
      </p:sp>
      <p:sp>
        <p:nvSpPr>
          <p:cNvPr id="7" name="Text Placeholder 6"/>
          <p:cNvSpPr>
            <a:spLocks noGrp="1"/>
          </p:cNvSpPr>
          <p:nvPr>
            <p:ph type="body" sz="quarter" idx="12"/>
          </p:nvPr>
        </p:nvSpPr>
        <p:spPr>
          <a:xfrm>
            <a:off x="228600" y="1371600"/>
            <a:ext cx="5334000" cy="4876800"/>
          </a:xfrm>
        </p:spPr>
        <p:txBody>
          <a:bodyPr/>
          <a:lstStyle>
            <a:lvl1pPr>
              <a:defRPr sz="1800"/>
            </a:lvl1pPr>
            <a:lvl2pPr>
              <a:defRPr sz="1600"/>
            </a:lvl2pPr>
            <a:lvl3pPr>
              <a:defRPr sz="14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Picture Placeholder 10"/>
          <p:cNvSpPr>
            <a:spLocks noGrp="1"/>
          </p:cNvSpPr>
          <p:nvPr>
            <p:ph type="pic" sz="quarter" idx="13"/>
          </p:nvPr>
        </p:nvSpPr>
        <p:spPr>
          <a:xfrm>
            <a:off x="5638800" y="1600200"/>
            <a:ext cx="3352800" cy="4343400"/>
          </a:xfrm>
          <a:prstGeom prst="round2DiagRect">
            <a:avLst>
              <a:gd name="adj1" fmla="val 9095"/>
              <a:gd name="adj2" fmla="val 0"/>
            </a:avLst>
          </a:prstGeom>
          <a:effectLst>
            <a:outerShdw blurRad="50800" dist="38100" dir="2700000" algn="tl" rotWithShape="0">
              <a:prstClr val="black">
                <a:alpha val="25000"/>
              </a:prstClr>
            </a:outerShdw>
          </a:effectLst>
        </p:spPr>
        <p:txBody>
          <a:bodyPr/>
          <a:lstStyle>
            <a:lvl1pPr>
              <a:buFontTx/>
              <a:buNone/>
              <a:defRPr/>
            </a:lvl1pPr>
          </a:lstStyle>
          <a:p>
            <a:endParaRPr lang="en-US" dirty="0" smtClean="0"/>
          </a:p>
        </p:txBody>
      </p:sp>
    </p:spTree>
    <p:extLst>
      <p:ext uri="{BB962C8B-B14F-4D97-AF65-F5344CB8AC3E}">
        <p14:creationId xmlns:p14="http://schemas.microsoft.com/office/powerpoint/2010/main" val="20637669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1000"/>
                                        <p:tgtEl>
                                          <p:spTgt spid="7"/>
                                        </p:tgtEl>
                                      </p:cBhvr>
                                    </p:animEffect>
                                  </p:childTnLst>
                                </p:cTn>
                              </p:par>
                              <p:par>
                                <p:cTn id="8" presetID="3" presetClass="entr" presetSubtype="10" fill="hold" grpId="0" nodeType="withEffect" nodePh="1">
                                  <p:stCondLst>
                                    <p:cond delay="0"/>
                                  </p:stCondLst>
                                  <p:endCondLst>
                                    <p:cond evt="begin" delay="0">
                                      <p:tn val="8"/>
                                    </p:cond>
                                  </p:end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tmplLst>
          <p:tmpl>
            <p:tnLst>
              <p:par>
                <p:cTn presetID="18" presetClass="entr" presetSubtype="12"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strips(downLeft)">
                      <p:cBhvr>
                        <p:cTn dur="1000"/>
                        <p:tgtEl>
                          <p:spTgt spid="7"/>
                        </p:tgtEl>
                      </p:cBhvr>
                    </p:animEffect>
                  </p:childTnLst>
                </p:cTn>
              </p:par>
            </p:tnLst>
          </p:tmpl>
        </p:tmplLst>
      </p:bldP>
      <p:bldP spid="11"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Content Image sqr smal_N2">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800" b="1"/>
            </a:lvl1pPr>
          </a:lstStyle>
          <a:p>
            <a:r>
              <a:rPr lang="en-US" smtClean="0"/>
              <a:t>Click to edit Master title style</a:t>
            </a:r>
            <a:endParaRPr lang="en-US"/>
          </a:p>
        </p:txBody>
      </p:sp>
      <p:sp>
        <p:nvSpPr>
          <p:cNvPr id="8" name="Text Placeholder 7"/>
          <p:cNvSpPr>
            <a:spLocks noGrp="1"/>
          </p:cNvSpPr>
          <p:nvPr>
            <p:ph type="body" sz="quarter" idx="12"/>
          </p:nvPr>
        </p:nvSpPr>
        <p:spPr>
          <a:xfrm>
            <a:off x="228600" y="1371600"/>
            <a:ext cx="7162800" cy="4876800"/>
          </a:xfrm>
        </p:spPr>
        <p:txBody>
          <a:bodyPr/>
          <a:lstStyle>
            <a:lvl1pPr>
              <a:defRPr sz="1800"/>
            </a:lvl1pPr>
            <a:lvl2pPr>
              <a:defRPr sz="1600"/>
            </a:lvl2pPr>
            <a:lvl3pPr>
              <a:defRPr sz="1400"/>
            </a:lvl3pPr>
            <a:lvl4pPr>
              <a:defRPr sz="1200"/>
            </a:lvl4pPr>
            <a:lvl5pP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Picture Placeholder 10"/>
          <p:cNvSpPr>
            <a:spLocks noGrp="1"/>
          </p:cNvSpPr>
          <p:nvPr>
            <p:ph type="pic" sz="quarter" idx="13"/>
          </p:nvPr>
        </p:nvSpPr>
        <p:spPr>
          <a:xfrm rot="349348">
            <a:off x="7456860" y="5106532"/>
            <a:ext cx="1594338" cy="1371600"/>
          </a:xfrm>
          <a:prstGeom prst="round2DiagRect">
            <a:avLst/>
          </a:prstGeom>
          <a:effectLst>
            <a:outerShdw blurRad="50800" dist="38100" dir="2700000" algn="tl" rotWithShape="0">
              <a:prstClr val="black">
                <a:alpha val="25000"/>
              </a:prstClr>
            </a:outerShdw>
          </a:effectLst>
        </p:spPr>
        <p:txBody>
          <a:bodyPr/>
          <a:lstStyle>
            <a:lvl1pPr marL="342900" marR="0" indent="-342900" algn="l" defTabSz="914400" rtl="0" eaLnBrk="1" fontAlgn="base" latinLnBrk="0" hangingPunct="1">
              <a:lnSpc>
                <a:spcPct val="100000"/>
              </a:lnSpc>
              <a:spcBef>
                <a:spcPct val="20000"/>
              </a:spcBef>
              <a:spcAft>
                <a:spcPct val="0"/>
              </a:spcAft>
              <a:buClrTx/>
              <a:buSzTx/>
              <a:buFontTx/>
              <a:buNone/>
              <a:tabLst/>
              <a:defRPr/>
            </a:lvl1pPr>
          </a:lstStyle>
          <a:p>
            <a:endParaRPr lang="en-US" dirty="0"/>
          </a:p>
        </p:txBody>
      </p:sp>
    </p:spTree>
    <p:extLst>
      <p:ext uri="{BB962C8B-B14F-4D97-AF65-F5344CB8AC3E}">
        <p14:creationId xmlns:p14="http://schemas.microsoft.com/office/powerpoint/2010/main" val="37242413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1000"/>
                                        <p:tgtEl>
                                          <p:spTgt spid="8"/>
                                        </p:tgtEl>
                                      </p:cBhvr>
                                    </p:animEffect>
                                  </p:childTnLst>
                                </p:cTn>
                              </p:par>
                              <p:par>
                                <p:cTn id="8" presetID="3" presetClass="entr" presetSubtype="10" fill="hold" grpId="0" nodeType="withEffect" nodePh="1">
                                  <p:stCondLst>
                                    <p:cond delay="0"/>
                                  </p:stCondLst>
                                  <p:endCondLst>
                                    <p:cond evt="begin" delay="0">
                                      <p:tn val="8"/>
                                    </p:cond>
                                  </p:end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tmplLst>
          <p:tmpl>
            <p:tnLst>
              <p:par>
                <p:cTn presetID="18" presetClass="entr" presetSubtype="12"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strips(downLeft)">
                      <p:cBhvr>
                        <p:cTn dur="1000"/>
                        <p:tgtEl>
                          <p:spTgt spid="8"/>
                        </p:tgtEl>
                      </p:cBhvr>
                    </p:animEffect>
                  </p:childTnLst>
                </p:cTn>
              </p:par>
            </p:tnLst>
          </p:tmpl>
        </p:tmplLst>
      </p:bldP>
      <p:bldP spid="10"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SmartArt Image Sqr">
    <p:spTree>
      <p:nvGrpSpPr>
        <p:cNvPr id="1" name=""/>
        <p:cNvGrpSpPr/>
        <p:nvPr/>
      </p:nvGrpSpPr>
      <p:grpSpPr>
        <a:xfrm>
          <a:off x="0" y="0"/>
          <a:ext cx="0" cy="0"/>
          <a:chOff x="0" y="0"/>
          <a:chExt cx="0" cy="0"/>
        </a:xfrm>
      </p:grpSpPr>
      <p:sp>
        <p:nvSpPr>
          <p:cNvPr id="10" name="Content Placeholder 2"/>
          <p:cNvSpPr>
            <a:spLocks noGrp="1"/>
          </p:cNvSpPr>
          <p:nvPr>
            <p:ph idx="1"/>
          </p:nvPr>
        </p:nvSpPr>
        <p:spPr>
          <a:xfrm>
            <a:off x="228600" y="1371600"/>
            <a:ext cx="5334000" cy="4876800"/>
          </a:xfrm>
          <a:prstGeom prst="rect">
            <a:avLst/>
          </a:prstGeom>
          <a:noFill/>
        </p:spPr>
        <p:txBody>
          <a:bodyPr/>
          <a:lstStyle>
            <a:lvl1pPr>
              <a:buClr>
                <a:schemeClr val="tx2"/>
              </a:buClr>
              <a:buSzPct val="140000"/>
              <a:buFont typeface="Arial" pitchFamily="34" charset="0"/>
              <a:buNone/>
              <a:defRPr sz="2400">
                <a:solidFill>
                  <a:schemeClr val="tx1"/>
                </a:solidFill>
              </a:defRPr>
            </a:lvl1pPr>
            <a:lvl2pPr>
              <a:buClr>
                <a:schemeClr val="tx1"/>
              </a:buClr>
              <a:buSzPct val="140000"/>
              <a:buFont typeface="Arial" pitchFamily="34" charset="0"/>
              <a:buChar char="•"/>
              <a:defRPr sz="2000">
                <a:solidFill>
                  <a:schemeClr val="tx1"/>
                </a:solidFill>
              </a:defRPr>
            </a:lvl2pPr>
            <a:lvl3pPr>
              <a:buSzPct val="140000"/>
              <a:buFont typeface="Arial" pitchFamily="34" charset="0"/>
              <a:buChar char="•"/>
              <a:defRPr sz="1800">
                <a:solidFill>
                  <a:schemeClr val="tx1"/>
                </a:solidFill>
              </a:defRPr>
            </a:lvl3pPr>
            <a:lvl4pPr>
              <a:buSzPct val="140000"/>
              <a:buFont typeface="Arial" pitchFamily="34" charset="0"/>
              <a:buChar char="•"/>
              <a:defRPr sz="1600">
                <a:solidFill>
                  <a:schemeClr val="tx1"/>
                </a:solidFill>
              </a:defRPr>
            </a:lvl4pPr>
            <a:lvl5pPr>
              <a:buSzPct val="140000"/>
              <a:buFont typeface="Arial" pitchFamily="34" charset="0"/>
              <a:buChar char="•"/>
              <a:defRPr sz="1600">
                <a:solidFill>
                  <a:schemeClr val="tx1"/>
                </a:solidFill>
              </a:defRPr>
            </a:lvl5pPr>
          </a:lstStyle>
          <a:p>
            <a:pPr lvl="0"/>
            <a:endParaRPr lang="en-US" dirty="0"/>
          </a:p>
        </p:txBody>
      </p:sp>
      <p:sp>
        <p:nvSpPr>
          <p:cNvPr id="5" name="Title 4"/>
          <p:cNvSpPr>
            <a:spLocks noGrp="1"/>
          </p:cNvSpPr>
          <p:nvPr>
            <p:ph type="title"/>
          </p:nvPr>
        </p:nvSpPr>
        <p:spPr/>
        <p:txBody>
          <a:bodyPr/>
          <a:lstStyle/>
          <a:p>
            <a:r>
              <a:rPr lang="en-US" smtClean="0"/>
              <a:t>Click to edit Master title style</a:t>
            </a:r>
            <a:endParaRPr lang="en-US"/>
          </a:p>
        </p:txBody>
      </p:sp>
      <p:sp>
        <p:nvSpPr>
          <p:cNvPr id="7" name="Picture Placeholder 10"/>
          <p:cNvSpPr>
            <a:spLocks noGrp="1"/>
          </p:cNvSpPr>
          <p:nvPr>
            <p:ph type="pic" sz="quarter" idx="15"/>
          </p:nvPr>
        </p:nvSpPr>
        <p:spPr>
          <a:xfrm>
            <a:off x="5626100" y="3048000"/>
            <a:ext cx="3289300" cy="3200400"/>
          </a:xfrm>
          <a:prstGeom prst="round2DiagRect">
            <a:avLst>
              <a:gd name="adj1" fmla="val 15136"/>
              <a:gd name="adj2" fmla="val 0"/>
            </a:avLst>
          </a:prstGeom>
          <a:effectLst>
            <a:outerShdw blurRad="50800" dist="38100" dir="2700000" algn="tl" rotWithShape="0">
              <a:prstClr val="black">
                <a:alpha val="25000"/>
              </a:prstClr>
            </a:outerShdw>
          </a:effectLst>
        </p:spPr>
        <p:txBody>
          <a:bodyPr/>
          <a:lstStyle>
            <a:lvl1pPr marL="342900" marR="0" indent="-342900" algn="l" defTabSz="914400" rtl="0" eaLnBrk="1" fontAlgn="base" latinLnBrk="0" hangingPunct="1">
              <a:lnSpc>
                <a:spcPct val="100000"/>
              </a:lnSpc>
              <a:spcBef>
                <a:spcPct val="20000"/>
              </a:spcBef>
              <a:spcAft>
                <a:spcPct val="0"/>
              </a:spcAft>
              <a:buClrTx/>
              <a:buSzTx/>
              <a:buFontTx/>
              <a:buNone/>
              <a:tabLst/>
              <a:defRPr/>
            </a:lvl1pPr>
          </a:lstStyle>
          <a:p>
            <a:endParaRPr lang="en-US" dirty="0" smtClean="0"/>
          </a:p>
          <a:p>
            <a:endParaRPr lang="en-US" dirty="0"/>
          </a:p>
        </p:txBody>
      </p:sp>
    </p:spTree>
    <p:extLst>
      <p:ext uri="{BB962C8B-B14F-4D97-AF65-F5344CB8AC3E}">
        <p14:creationId xmlns:p14="http://schemas.microsoft.com/office/powerpoint/2010/main" val="33585744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Section Header_N2">
    <p:spTree>
      <p:nvGrpSpPr>
        <p:cNvPr id="1" name=""/>
        <p:cNvGrpSpPr/>
        <p:nvPr/>
      </p:nvGrpSpPr>
      <p:grpSpPr>
        <a:xfrm>
          <a:off x="0" y="0"/>
          <a:ext cx="0" cy="0"/>
          <a:chOff x="0" y="0"/>
          <a:chExt cx="0" cy="0"/>
        </a:xfrm>
      </p:grpSpPr>
      <p:sp>
        <p:nvSpPr>
          <p:cNvPr id="6" name="Round Diagonal Corner Rectangle 5"/>
          <p:cNvSpPr/>
          <p:nvPr userDrawn="1"/>
        </p:nvSpPr>
        <p:spPr>
          <a:xfrm>
            <a:off x="228600" y="4648200"/>
            <a:ext cx="8686800" cy="1066800"/>
          </a:xfrm>
          <a:prstGeom prst="round2DiagRect">
            <a:avLst>
              <a:gd name="adj1" fmla="val 26191"/>
              <a:gd name="adj2" fmla="val 0"/>
            </a:avLst>
          </a:prstGeom>
          <a:solidFill>
            <a:schemeClr val="bg1"/>
          </a:solidFill>
          <a:ln cmpd="dbl">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 Diagonal Corner Rectangle 3"/>
          <p:cNvSpPr/>
          <p:nvPr userDrawn="1"/>
        </p:nvSpPr>
        <p:spPr>
          <a:xfrm>
            <a:off x="228600" y="2362200"/>
            <a:ext cx="8686800" cy="2209800"/>
          </a:xfrm>
          <a:prstGeom prst="round2DiagRect">
            <a:avLst/>
          </a:prstGeom>
          <a:solidFill>
            <a:schemeClr val="bg1"/>
          </a:solidFill>
          <a:ln cmpd="dbl">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9"/>
          <p:cNvSpPr>
            <a:spLocks noGrp="1"/>
          </p:cNvSpPr>
          <p:nvPr>
            <p:ph type="body" sz="quarter" idx="13"/>
          </p:nvPr>
        </p:nvSpPr>
        <p:spPr>
          <a:xfrm>
            <a:off x="228600" y="4648200"/>
            <a:ext cx="8686800" cy="1066800"/>
          </a:xfrm>
        </p:spPr>
        <p:txBody>
          <a:bodyPr/>
          <a:lstStyle>
            <a:lvl1pPr algn="ctr">
              <a:buFontTx/>
              <a:buNone/>
              <a:defRPr sz="2000"/>
            </a:lvl1pPr>
            <a:lvl2pPr>
              <a:buFontTx/>
              <a:buNone/>
              <a:defRPr/>
            </a:lvl2pPr>
            <a:lvl3pPr>
              <a:buFontTx/>
              <a:buNone/>
              <a:defRPr/>
            </a:lvl3pPr>
            <a:lvl4pPr>
              <a:buFontTx/>
              <a:buNone/>
              <a:defRPr/>
            </a:lvl4pPr>
            <a:lvl5pPr>
              <a:buFontTx/>
              <a:buNone/>
              <a:defRPr/>
            </a:lvl5pPr>
          </a:lstStyle>
          <a:p>
            <a:pPr lvl="0"/>
            <a:r>
              <a:rPr lang="en-US" dirty="0" smtClean="0"/>
              <a:t>Click to edit Master text styles</a:t>
            </a:r>
            <a:endParaRPr lang="en-US" dirty="0"/>
          </a:p>
        </p:txBody>
      </p:sp>
      <p:sp>
        <p:nvSpPr>
          <p:cNvPr id="5" name="Rectangle 2"/>
          <p:cNvSpPr>
            <a:spLocks noGrp="1" noChangeArrowheads="1"/>
          </p:cNvSpPr>
          <p:nvPr>
            <p:ph type="ctrTitle"/>
          </p:nvPr>
        </p:nvSpPr>
        <p:spPr>
          <a:xfrm>
            <a:off x="228600" y="2406316"/>
            <a:ext cx="8686800" cy="1937084"/>
          </a:xfrm>
        </p:spPr>
        <p:txBody>
          <a:bodyPr/>
          <a:lstStyle>
            <a:lvl1pPr algn="ctr">
              <a:defRPr sz="4000">
                <a:solidFill>
                  <a:schemeClr val="tx1"/>
                </a:solidFill>
              </a:defRPr>
            </a:lvl1pPr>
          </a:lstStyle>
          <a:p>
            <a:pPr lvl="0"/>
            <a:r>
              <a:rPr lang="en-US" noProof="0" smtClean="0"/>
              <a:t>Click to edit Master title style</a:t>
            </a:r>
          </a:p>
        </p:txBody>
      </p:sp>
    </p:spTree>
    <p:extLst>
      <p:ext uri="{BB962C8B-B14F-4D97-AF65-F5344CB8AC3E}">
        <p14:creationId xmlns:p14="http://schemas.microsoft.com/office/powerpoint/2010/main" val="9701487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strips(downLeft)">
                                      <p:cBhvr>
                                        <p:cTn id="1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tmplLst>
          <p:tmpl>
            <p:tnLst>
              <p:par>
                <p:cTn presetID="18" presetClass="entr" presetSubtype="12"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strips(downLeft)">
                      <p:cBhvr>
                        <p:cTn dur="1000"/>
                        <p:tgtEl>
                          <p:spTgt spid="7"/>
                        </p:tgtEl>
                      </p:cBhvr>
                    </p:animEffect>
                  </p:childTnLst>
                </p:cTn>
              </p:par>
            </p:tnLst>
          </p:tmpl>
        </p:tmplLst>
      </p:bldP>
      <p:bldP spid="5"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Content Note Image sqr">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a:p>
        </p:txBody>
      </p:sp>
      <p:sp>
        <p:nvSpPr>
          <p:cNvPr id="7" name="Text Placeholder 7"/>
          <p:cNvSpPr>
            <a:spLocks noGrp="1"/>
          </p:cNvSpPr>
          <p:nvPr>
            <p:ph type="body" sz="quarter" idx="13"/>
          </p:nvPr>
        </p:nvSpPr>
        <p:spPr>
          <a:xfrm>
            <a:off x="228600" y="1371600"/>
            <a:ext cx="57912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Text Placeholder 8"/>
          <p:cNvSpPr>
            <a:spLocks noGrp="1"/>
          </p:cNvSpPr>
          <p:nvPr>
            <p:ph type="body" sz="quarter" idx="14" hasCustomPrompt="1"/>
          </p:nvPr>
        </p:nvSpPr>
        <p:spPr>
          <a:xfrm>
            <a:off x="228600" y="5597980"/>
            <a:ext cx="8686800" cy="685800"/>
          </a:xfrm>
        </p:spPr>
        <p:txBody>
          <a:bodyPr/>
          <a:lstStyle>
            <a:lvl1pPr>
              <a:buFontTx/>
              <a:buNone/>
              <a:defRPr sz="1800"/>
            </a:lvl1pPr>
            <a:lvl2pPr>
              <a:buFontTx/>
              <a:buNone/>
              <a:defRPr/>
            </a:lvl2pPr>
            <a:lvl3pPr>
              <a:buFontTx/>
              <a:buNone/>
              <a:defRPr/>
            </a:lvl3pPr>
            <a:lvl4pPr>
              <a:buFontTx/>
              <a:buNone/>
              <a:defRPr/>
            </a:lvl4pPr>
            <a:lvl5pPr>
              <a:buFontTx/>
              <a:buNone/>
              <a:defRPr/>
            </a:lvl5pPr>
          </a:lstStyle>
          <a:p>
            <a:pPr lvl="0"/>
            <a:r>
              <a:rPr lang="en-US" dirty="0" smtClean="0"/>
              <a:t>Note Line</a:t>
            </a:r>
            <a:endParaRPr lang="en-US" dirty="0"/>
          </a:p>
        </p:txBody>
      </p:sp>
      <p:sp>
        <p:nvSpPr>
          <p:cNvPr id="13" name="Picture Placeholder 10"/>
          <p:cNvSpPr>
            <a:spLocks noGrp="1"/>
          </p:cNvSpPr>
          <p:nvPr>
            <p:ph type="pic" sz="quarter" idx="15"/>
          </p:nvPr>
        </p:nvSpPr>
        <p:spPr>
          <a:xfrm>
            <a:off x="6096000" y="2819400"/>
            <a:ext cx="2819400" cy="2743200"/>
          </a:xfrm>
          <a:prstGeom prst="round2DiagRect">
            <a:avLst/>
          </a:prstGeom>
          <a:effectLst>
            <a:outerShdw blurRad="50800" dist="38100" dir="2700000" algn="tl" rotWithShape="0">
              <a:prstClr val="black">
                <a:alpha val="25000"/>
              </a:prstClr>
            </a:outerShdw>
          </a:effectLst>
        </p:spPr>
        <p:txBody>
          <a:bodyPr/>
          <a:lstStyle>
            <a:lvl1pPr marL="342900" marR="0" indent="-342900" algn="l" defTabSz="914400" rtl="0" eaLnBrk="1" fontAlgn="base" latinLnBrk="0" hangingPunct="1">
              <a:lnSpc>
                <a:spcPct val="100000"/>
              </a:lnSpc>
              <a:spcBef>
                <a:spcPct val="20000"/>
              </a:spcBef>
              <a:spcAft>
                <a:spcPct val="0"/>
              </a:spcAft>
              <a:buClrTx/>
              <a:buSzTx/>
              <a:buFontTx/>
              <a:buNone/>
              <a:tabLst/>
              <a:defRPr/>
            </a:lvl1pPr>
          </a:lstStyle>
          <a:p>
            <a:endParaRPr lang="en-US" dirty="0" smtClean="0"/>
          </a:p>
          <a:p>
            <a:endParaRPr lang="en-US" dirty="0"/>
          </a:p>
        </p:txBody>
      </p:sp>
    </p:spTree>
    <p:extLst>
      <p:ext uri="{BB962C8B-B14F-4D97-AF65-F5344CB8AC3E}">
        <p14:creationId xmlns:p14="http://schemas.microsoft.com/office/powerpoint/2010/main" val="34445500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1000"/>
                                        <p:tgtEl>
                                          <p:spTgt spid="7"/>
                                        </p:tgtEl>
                                      </p:cBhvr>
                                    </p:animEffect>
                                  </p:childTnLst>
                                </p:cTn>
                              </p:par>
                              <p:par>
                                <p:cTn id="8" presetID="3" presetClass="entr" presetSubtype="10" fill="hold" grpId="0" nodeType="withEffect" nodePh="1">
                                  <p:stCondLst>
                                    <p:cond delay="0"/>
                                  </p:stCondLst>
                                  <p:endCondLst>
                                    <p:cond evt="begin" delay="0">
                                      <p:tn val="8"/>
                                    </p:cond>
                                  </p:endCondLst>
                                  <p:childTnLst>
                                    <p:set>
                                      <p:cBhvr>
                                        <p:cTn id="9" dur="1" fill="hold">
                                          <p:stCondLst>
                                            <p:cond delay="0"/>
                                          </p:stCondLst>
                                        </p:cTn>
                                        <p:tgtEl>
                                          <p:spTgt spid="13"/>
                                        </p:tgtEl>
                                        <p:attrNameLst>
                                          <p:attrName>style.visibility</p:attrName>
                                        </p:attrNameLst>
                                      </p:cBhvr>
                                      <p:to>
                                        <p:strVal val="visible"/>
                                      </p:to>
                                    </p:set>
                                    <p:animEffect transition="in" filter="blinds(horizontal)">
                                      <p:cBhvr>
                                        <p:cTn id="10" dur="500"/>
                                        <p:tgtEl>
                                          <p:spTgt spid="13"/>
                                        </p:tgtEl>
                                      </p:cBhvr>
                                    </p:animEffect>
                                  </p:childTnLst>
                                </p:cTn>
                              </p:par>
                            </p:childTnLst>
                          </p:cTn>
                        </p:par>
                        <p:par>
                          <p:cTn id="11" fill="hold">
                            <p:stCondLst>
                              <p:cond delay="10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11"/>
                                        </p:tgtEl>
                                        <p:attrNameLst>
                                          <p:attrName>ppt_y</p:attrName>
                                        </p:attrNameLst>
                                      </p:cBhvr>
                                      <p:tavLst>
                                        <p:tav tm="0">
                                          <p:val>
                                            <p:strVal val="#ppt_y"/>
                                          </p:val>
                                        </p:tav>
                                        <p:tav tm="100000">
                                          <p:val>
                                            <p:strVal val="#ppt_y"/>
                                          </p:val>
                                        </p:tav>
                                      </p:tavLst>
                                    </p:anim>
                                    <p:anim calcmode="lin" valueType="num">
                                      <p:cBhvr>
                                        <p:cTn id="16"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tmplLst>
          <p:tmpl>
            <p:tnLst>
              <p:par>
                <p:cTn presetID="18" presetClass="entr" presetSubtype="12"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strips(downLeft)">
                      <p:cBhvr>
                        <p:cTn dur="1000"/>
                        <p:tgtEl>
                          <p:spTgt spid="7"/>
                        </p:tgtEl>
                      </p:cBhvr>
                    </p:animEffect>
                  </p:childTnLst>
                </p:cTn>
              </p:par>
            </p:tnLst>
          </p:tmpl>
        </p:tmplLst>
      </p:bldP>
      <p:bldP spid="11" grpId="0">
        <p:tmplLst>
          <p:tmpl>
            <p:tnLst>
              <p:par>
                <p:cTn presetID="41" presetClass="entr" presetSubtype="0" fill="hold" nodeType="afterEffect">
                  <p:stCondLst>
                    <p:cond delay="0"/>
                  </p:stCondLst>
                  <p:iterate type="lt">
                    <p:tmPct val="10000"/>
                  </p:iterate>
                  <p:childTnLst>
                    <p:set>
                      <p:cBhvr>
                        <p:cTn dur="1" fill="hold">
                          <p:stCondLst>
                            <p:cond delay="0"/>
                          </p:stCondLst>
                        </p:cTn>
                        <p:tgtEl>
                          <p:spTgt spid="11"/>
                        </p:tgtEl>
                        <p:attrNameLst>
                          <p:attrName>style.visibility</p:attrName>
                        </p:attrNameLst>
                      </p:cBhvr>
                      <p:to>
                        <p:strVal val="visible"/>
                      </p:to>
                    </p:set>
                    <p:anim calcmode="lin" valueType="num">
                      <p:cBhvr>
                        <p:cTn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dur="500" fill="hold"/>
                        <p:tgtEl>
                          <p:spTgt spid="11"/>
                        </p:tgtEl>
                        <p:attrNameLst>
                          <p:attrName>ppt_y</p:attrName>
                        </p:attrNameLst>
                      </p:cBhvr>
                      <p:tavLst>
                        <p:tav tm="0">
                          <p:val>
                            <p:strVal val="#ppt_y"/>
                          </p:val>
                        </p:tav>
                        <p:tav tm="100000">
                          <p:val>
                            <p:strVal val="#ppt_y"/>
                          </p:val>
                        </p:tav>
                      </p:tavLst>
                    </p:anim>
                    <p:anim calcmode="lin" valueType="num">
                      <p:cBhvr>
                        <p:cTn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dur="500" tmFilter="0,0; .5, 1; 1, 1"/>
                        <p:tgtEl>
                          <p:spTgt spid="11"/>
                        </p:tgtEl>
                      </p:cBhvr>
                    </p:animEffect>
                  </p:childTnLst>
                </p:cTn>
              </p:par>
            </p:tnLst>
          </p:tmpl>
        </p:tmplLst>
      </p:bldP>
      <p:bldP spid="13"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Section Header Image hor_N2">
    <p:spTree>
      <p:nvGrpSpPr>
        <p:cNvPr id="1" name=""/>
        <p:cNvGrpSpPr/>
        <p:nvPr/>
      </p:nvGrpSpPr>
      <p:grpSpPr>
        <a:xfrm>
          <a:off x="0" y="0"/>
          <a:ext cx="0" cy="0"/>
          <a:chOff x="0" y="0"/>
          <a:chExt cx="0" cy="0"/>
        </a:xfrm>
      </p:grpSpPr>
      <p:sp>
        <p:nvSpPr>
          <p:cNvPr id="4" name="Round Diagonal Corner Rectangle 3"/>
          <p:cNvSpPr/>
          <p:nvPr userDrawn="1"/>
        </p:nvSpPr>
        <p:spPr>
          <a:xfrm>
            <a:off x="228600" y="3124200"/>
            <a:ext cx="8686800" cy="3124200"/>
          </a:xfrm>
          <a:prstGeom prst="round2DiagRect">
            <a:avLst>
              <a:gd name="adj1" fmla="val 11247"/>
              <a:gd name="adj2" fmla="val 0"/>
            </a:avLst>
          </a:prstGeom>
          <a:solidFill>
            <a:schemeClr val="bg1"/>
          </a:solidFill>
          <a:ln cmpd="dbl">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9"/>
          <p:cNvSpPr>
            <a:spLocks noGrp="1"/>
          </p:cNvSpPr>
          <p:nvPr>
            <p:ph type="body" sz="quarter" idx="13"/>
          </p:nvPr>
        </p:nvSpPr>
        <p:spPr>
          <a:xfrm>
            <a:off x="228600" y="4572000"/>
            <a:ext cx="8686800" cy="1600200"/>
          </a:xfrm>
        </p:spPr>
        <p:txBody>
          <a:bodyPr/>
          <a:lstStyle>
            <a:lvl1pPr algn="ctr">
              <a:buFontTx/>
              <a:buNone/>
              <a:defRPr sz="2000"/>
            </a:lvl1pPr>
            <a:lvl2pPr>
              <a:buFontTx/>
              <a:buNone/>
              <a:defRPr/>
            </a:lvl2pPr>
            <a:lvl3pPr>
              <a:buFontTx/>
              <a:buNone/>
              <a:defRPr/>
            </a:lvl3pPr>
            <a:lvl4pPr>
              <a:buFontTx/>
              <a:buNone/>
              <a:defRPr/>
            </a:lvl4pPr>
            <a:lvl5pPr>
              <a:buFontTx/>
              <a:buNone/>
              <a:defRPr/>
            </a:lvl5pPr>
          </a:lstStyle>
          <a:p>
            <a:pPr lvl="0"/>
            <a:r>
              <a:rPr lang="en-US" dirty="0" smtClean="0"/>
              <a:t>Click to edit Master text styles</a:t>
            </a:r>
            <a:endParaRPr lang="en-US" dirty="0"/>
          </a:p>
        </p:txBody>
      </p:sp>
      <p:sp>
        <p:nvSpPr>
          <p:cNvPr id="6" name="Picture Placeholder 19"/>
          <p:cNvSpPr>
            <a:spLocks noGrp="1"/>
          </p:cNvSpPr>
          <p:nvPr>
            <p:ph type="pic" sz="quarter" idx="11" hasCustomPrompt="1"/>
          </p:nvPr>
        </p:nvSpPr>
        <p:spPr>
          <a:xfrm>
            <a:off x="2343150" y="1219200"/>
            <a:ext cx="4457700" cy="1801395"/>
          </a:xfrm>
          <a:prstGeom prst="round2DiagRect">
            <a:avLst/>
          </a:prstGeom>
          <a:noFill/>
          <a:effectLst/>
        </p:spPr>
        <p:txBody>
          <a:bodyPr/>
          <a:lstStyle>
            <a:lvl1pPr>
              <a:buNone/>
              <a:defRPr>
                <a:solidFill>
                  <a:schemeClr val="bg1">
                    <a:lumMod val="65000"/>
                  </a:schemeClr>
                </a:solidFill>
              </a:defRPr>
            </a:lvl1pPr>
          </a:lstStyle>
          <a:p>
            <a:r>
              <a:rPr lang="en-US" dirty="0" smtClean="0"/>
              <a:t>[Divider Picture]</a:t>
            </a:r>
            <a:endParaRPr lang="en-US" dirty="0"/>
          </a:p>
        </p:txBody>
      </p:sp>
      <p:sp>
        <p:nvSpPr>
          <p:cNvPr id="9" name="Rectangle 2"/>
          <p:cNvSpPr>
            <a:spLocks noGrp="1" noChangeArrowheads="1"/>
          </p:cNvSpPr>
          <p:nvPr>
            <p:ph type="ctrTitle"/>
          </p:nvPr>
        </p:nvSpPr>
        <p:spPr>
          <a:xfrm>
            <a:off x="228600" y="3124200"/>
            <a:ext cx="8686800" cy="1393825"/>
          </a:xfrm>
        </p:spPr>
        <p:txBody>
          <a:bodyPr/>
          <a:lstStyle>
            <a:lvl1pPr algn="ctr">
              <a:defRPr>
                <a:solidFill>
                  <a:schemeClr val="tx1"/>
                </a:solidFill>
              </a:defRPr>
            </a:lvl1pPr>
          </a:lstStyle>
          <a:p>
            <a:pPr lvl="0"/>
            <a:r>
              <a:rPr lang="en-US" noProof="0" dirty="0" smtClean="0"/>
              <a:t>Click to edit Master title style</a:t>
            </a:r>
          </a:p>
        </p:txBody>
      </p:sp>
    </p:spTree>
    <p:extLst>
      <p:ext uri="{BB962C8B-B14F-4D97-AF65-F5344CB8AC3E}">
        <p14:creationId xmlns:p14="http://schemas.microsoft.com/office/powerpoint/2010/main" val="38057763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horizontal)">
                                      <p:cBhvr>
                                        <p:cTn id="13" dur="500"/>
                                        <p:tgtEl>
                                          <p:spTgt spid="6"/>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strips(downLeft)">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tmplLst>
          <p:tmpl>
            <p:tnLst>
              <p:par>
                <p:cTn presetID="18" presetClass="entr" presetSubtype="12"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strips(downLeft)">
                      <p:cBhvr>
                        <p:cTn dur="1000"/>
                        <p:tgtEl>
                          <p:spTgt spid="7"/>
                        </p:tgtEl>
                      </p:cBhvr>
                    </p:animEffect>
                  </p:childTnLst>
                </p:cTn>
              </p:par>
            </p:tnLst>
          </p:tmpl>
        </p:tmplLst>
      </p:bldP>
      <p:bldP spid="6" grpId="0"/>
      <p:bldP spid="9"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Image hor Caption">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Click to edit Master title style</a:t>
            </a:r>
            <a:endParaRPr lang="en-US"/>
          </a:p>
        </p:txBody>
      </p:sp>
      <p:sp>
        <p:nvSpPr>
          <p:cNvPr id="8" name="Picture Placeholder 10"/>
          <p:cNvSpPr>
            <a:spLocks noGrp="1"/>
          </p:cNvSpPr>
          <p:nvPr>
            <p:ph type="pic" sz="quarter" idx="15"/>
          </p:nvPr>
        </p:nvSpPr>
        <p:spPr>
          <a:xfrm>
            <a:off x="228600" y="1371600"/>
            <a:ext cx="8686800" cy="3276600"/>
          </a:xfrm>
          <a:prstGeom prst="round2DiagRect">
            <a:avLst>
              <a:gd name="adj1" fmla="val 14804"/>
              <a:gd name="adj2" fmla="val 0"/>
            </a:avLst>
          </a:prstGeom>
          <a:effectLst>
            <a:outerShdw blurRad="50800" dist="38100" dir="2700000" algn="tl" rotWithShape="0">
              <a:prstClr val="black">
                <a:alpha val="25000"/>
              </a:prstClr>
            </a:outerShdw>
          </a:effectLst>
        </p:spPr>
        <p:txBody>
          <a:bodyPr/>
          <a:lstStyle>
            <a:lvl1pPr marL="342900" marR="0" indent="-342900" algn="l" defTabSz="914400" rtl="0" eaLnBrk="1" fontAlgn="base" latinLnBrk="0" hangingPunct="1">
              <a:lnSpc>
                <a:spcPct val="100000"/>
              </a:lnSpc>
              <a:spcBef>
                <a:spcPct val="20000"/>
              </a:spcBef>
              <a:spcAft>
                <a:spcPct val="0"/>
              </a:spcAft>
              <a:buClrTx/>
              <a:buSzTx/>
              <a:buFontTx/>
              <a:buNone/>
              <a:tabLst/>
              <a:defRPr/>
            </a:lvl1pPr>
          </a:lstStyle>
          <a:p>
            <a:endParaRPr lang="en-US" dirty="0" smtClean="0"/>
          </a:p>
          <a:p>
            <a:endParaRPr lang="en-US" dirty="0"/>
          </a:p>
        </p:txBody>
      </p:sp>
      <p:sp>
        <p:nvSpPr>
          <p:cNvPr id="9" name="Text Placeholder 9"/>
          <p:cNvSpPr>
            <a:spLocks noGrp="1"/>
          </p:cNvSpPr>
          <p:nvPr>
            <p:ph type="body" sz="quarter" idx="16" hasCustomPrompt="1"/>
          </p:nvPr>
        </p:nvSpPr>
        <p:spPr>
          <a:xfrm>
            <a:off x="228600" y="4724400"/>
            <a:ext cx="8686800" cy="1447800"/>
          </a:xfrm>
        </p:spPr>
        <p:txBody>
          <a:bodyPr/>
          <a:lstStyle>
            <a:lvl1pPr>
              <a:buFontTx/>
              <a:buNone/>
              <a:defRPr sz="1800"/>
            </a:lvl1pPr>
            <a:lvl2pPr>
              <a:buFontTx/>
              <a:buNone/>
              <a:defRPr/>
            </a:lvl2pPr>
            <a:lvl3pPr>
              <a:buFontTx/>
              <a:buNone/>
              <a:defRPr/>
            </a:lvl3pPr>
            <a:lvl4pPr>
              <a:buFontTx/>
              <a:buNone/>
              <a:defRPr/>
            </a:lvl4pPr>
            <a:lvl5pPr>
              <a:buFontTx/>
              <a:buNone/>
              <a:defRPr/>
            </a:lvl5pPr>
          </a:lstStyle>
          <a:p>
            <a:pPr lvl="0"/>
            <a:r>
              <a:rPr lang="en-US" dirty="0" smtClean="0"/>
              <a:t>Caption</a:t>
            </a:r>
            <a:endParaRPr lang="en-US" dirty="0"/>
          </a:p>
        </p:txBody>
      </p:sp>
    </p:spTree>
    <p:extLst>
      <p:ext uri="{BB962C8B-B14F-4D97-AF65-F5344CB8AC3E}">
        <p14:creationId xmlns:p14="http://schemas.microsoft.com/office/powerpoint/2010/main" val="3327993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strips(downLeft)">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tmplLst>
          <p:tmpl>
            <p:tnLst>
              <p:par>
                <p:cTn presetID="18" presetClass="entr" presetSubtype="12"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strips(downLeft)">
                      <p:cBhvr>
                        <p:cTn dur="1000"/>
                        <p:tgtEl>
                          <p:spTgt spid="9"/>
                        </p:tgtEl>
                      </p:cBhvr>
                    </p:animEffect>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Content Note Image ">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a:p>
        </p:txBody>
      </p:sp>
      <p:sp>
        <p:nvSpPr>
          <p:cNvPr id="7" name="Text Placeholder 7"/>
          <p:cNvSpPr>
            <a:spLocks noGrp="1"/>
          </p:cNvSpPr>
          <p:nvPr>
            <p:ph type="body" sz="quarter" idx="13"/>
          </p:nvPr>
        </p:nvSpPr>
        <p:spPr>
          <a:xfrm>
            <a:off x="228600" y="1371600"/>
            <a:ext cx="6172200" cy="4191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8"/>
          <p:cNvSpPr>
            <a:spLocks noGrp="1"/>
          </p:cNvSpPr>
          <p:nvPr>
            <p:ph type="body" sz="quarter" idx="14" hasCustomPrompt="1"/>
          </p:nvPr>
        </p:nvSpPr>
        <p:spPr>
          <a:xfrm>
            <a:off x="228600" y="5597980"/>
            <a:ext cx="8686800" cy="685800"/>
          </a:xfrm>
        </p:spPr>
        <p:txBody>
          <a:bodyPr/>
          <a:lstStyle>
            <a:lvl1pPr>
              <a:buFontTx/>
              <a:buNone/>
              <a:defRPr sz="1800"/>
            </a:lvl1pPr>
            <a:lvl2pPr>
              <a:buFontTx/>
              <a:buNone/>
              <a:defRPr/>
            </a:lvl2pPr>
            <a:lvl3pPr>
              <a:buFontTx/>
              <a:buNone/>
              <a:defRPr/>
            </a:lvl3pPr>
            <a:lvl4pPr>
              <a:buFontTx/>
              <a:buNone/>
              <a:defRPr/>
            </a:lvl4pPr>
            <a:lvl5pPr>
              <a:buFontTx/>
              <a:buNone/>
              <a:defRPr/>
            </a:lvl5pPr>
          </a:lstStyle>
          <a:p>
            <a:pPr lvl="0"/>
            <a:r>
              <a:rPr lang="en-US" dirty="0" smtClean="0"/>
              <a:t>Note Line</a:t>
            </a:r>
            <a:endParaRPr lang="en-US" dirty="0"/>
          </a:p>
        </p:txBody>
      </p:sp>
      <p:sp>
        <p:nvSpPr>
          <p:cNvPr id="12" name="Picture Placeholder 10"/>
          <p:cNvSpPr>
            <a:spLocks noGrp="1"/>
          </p:cNvSpPr>
          <p:nvPr>
            <p:ph type="pic" sz="quarter" idx="15"/>
          </p:nvPr>
        </p:nvSpPr>
        <p:spPr>
          <a:xfrm>
            <a:off x="6477000" y="1371600"/>
            <a:ext cx="2438400" cy="4191000"/>
          </a:xfrm>
          <a:prstGeom prst="round2DiagRect">
            <a:avLst/>
          </a:prstGeom>
          <a:effectLst>
            <a:outerShdw blurRad="50800" dist="38100" dir="2700000" algn="tl" rotWithShape="0">
              <a:prstClr val="black">
                <a:alpha val="25000"/>
              </a:prstClr>
            </a:outerShdw>
          </a:effectLst>
        </p:spPr>
        <p:txBody>
          <a:bodyPr/>
          <a:lstStyle>
            <a:lvl1pPr marL="342900" marR="0" indent="-342900" algn="l" defTabSz="914400" rtl="0" eaLnBrk="1" fontAlgn="base" latinLnBrk="0" hangingPunct="1">
              <a:lnSpc>
                <a:spcPct val="100000"/>
              </a:lnSpc>
              <a:spcBef>
                <a:spcPct val="20000"/>
              </a:spcBef>
              <a:spcAft>
                <a:spcPct val="0"/>
              </a:spcAft>
              <a:buClrTx/>
              <a:buSzTx/>
              <a:buFontTx/>
              <a:buNone/>
              <a:tabLst/>
              <a:defRPr/>
            </a:lvl1pPr>
          </a:lstStyle>
          <a:p>
            <a:endParaRPr lang="en-US" dirty="0"/>
          </a:p>
        </p:txBody>
      </p:sp>
    </p:spTree>
    <p:extLst>
      <p:ext uri="{BB962C8B-B14F-4D97-AF65-F5344CB8AC3E}">
        <p14:creationId xmlns:p14="http://schemas.microsoft.com/office/powerpoint/2010/main" val="115985070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1000"/>
                                        <p:tgtEl>
                                          <p:spTgt spid="7"/>
                                        </p:tgtEl>
                                      </p:cBhvr>
                                    </p:animEffect>
                                  </p:childTnLst>
                                </p:cTn>
                              </p:par>
                              <p:par>
                                <p:cTn id="8" presetID="3" presetClass="entr" presetSubtype="10" fill="hold" grpId="0" nodeType="withEffect" nodePh="1">
                                  <p:stCondLst>
                                    <p:cond delay="0"/>
                                  </p:stCondLst>
                                  <p:endCondLst>
                                    <p:cond evt="begin" delay="0">
                                      <p:tn val="8"/>
                                    </p:cond>
                                  </p:end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childTnLst>
                          </p:cTn>
                        </p:par>
                        <p:par>
                          <p:cTn id="11" fill="hold">
                            <p:stCondLst>
                              <p:cond delay="10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11"/>
                                        </p:tgtEl>
                                        <p:attrNameLst>
                                          <p:attrName>ppt_y</p:attrName>
                                        </p:attrNameLst>
                                      </p:cBhvr>
                                      <p:tavLst>
                                        <p:tav tm="0">
                                          <p:val>
                                            <p:strVal val="#ppt_y"/>
                                          </p:val>
                                        </p:tav>
                                        <p:tav tm="100000">
                                          <p:val>
                                            <p:strVal val="#ppt_y"/>
                                          </p:val>
                                        </p:tav>
                                      </p:tavLst>
                                    </p:anim>
                                    <p:anim calcmode="lin" valueType="num">
                                      <p:cBhvr>
                                        <p:cTn id="16"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tmplLst>
          <p:tmpl>
            <p:tnLst>
              <p:par>
                <p:cTn presetID="18" presetClass="entr" presetSubtype="12"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strips(downLeft)">
                      <p:cBhvr>
                        <p:cTn dur="1000"/>
                        <p:tgtEl>
                          <p:spTgt spid="7"/>
                        </p:tgtEl>
                      </p:cBhvr>
                    </p:animEffect>
                  </p:childTnLst>
                </p:cTn>
              </p:par>
            </p:tnLst>
          </p:tmpl>
        </p:tmplLst>
      </p:bldP>
      <p:bldP spid="11" grpId="0">
        <p:tmplLst>
          <p:tmpl>
            <p:tnLst>
              <p:par>
                <p:cTn presetID="41" presetClass="entr" presetSubtype="0" fill="hold" nodeType="afterEffect">
                  <p:stCondLst>
                    <p:cond delay="0"/>
                  </p:stCondLst>
                  <p:iterate type="lt">
                    <p:tmPct val="10000"/>
                  </p:iterate>
                  <p:childTnLst>
                    <p:set>
                      <p:cBhvr>
                        <p:cTn dur="1" fill="hold">
                          <p:stCondLst>
                            <p:cond delay="0"/>
                          </p:stCondLst>
                        </p:cTn>
                        <p:tgtEl>
                          <p:spTgt spid="11"/>
                        </p:tgtEl>
                        <p:attrNameLst>
                          <p:attrName>style.visibility</p:attrName>
                        </p:attrNameLst>
                      </p:cBhvr>
                      <p:to>
                        <p:strVal val="visible"/>
                      </p:to>
                    </p:set>
                    <p:anim calcmode="lin" valueType="num">
                      <p:cBhvr>
                        <p:cTn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dur="500" fill="hold"/>
                        <p:tgtEl>
                          <p:spTgt spid="11"/>
                        </p:tgtEl>
                        <p:attrNameLst>
                          <p:attrName>ppt_y</p:attrName>
                        </p:attrNameLst>
                      </p:cBhvr>
                      <p:tavLst>
                        <p:tav tm="0">
                          <p:val>
                            <p:strVal val="#ppt_y"/>
                          </p:val>
                        </p:tav>
                        <p:tav tm="100000">
                          <p:val>
                            <p:strVal val="#ppt_y"/>
                          </p:val>
                        </p:tav>
                      </p:tavLst>
                    </p:anim>
                    <p:anim calcmode="lin" valueType="num">
                      <p:cBhvr>
                        <p:cTn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dur="500" tmFilter="0,0; .5, 1; 1, 1"/>
                        <p:tgtEl>
                          <p:spTgt spid="11"/>
                        </p:tgtEl>
                      </p:cBhvr>
                    </p:animEffect>
                  </p:childTnLst>
                </p:cTn>
              </p:par>
            </p:tnLst>
          </p:tmpl>
        </p:tmplLst>
      </p:bldP>
      <p:bldP spid="12" grpId="0"/>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Content Image ver_N3">
    <p:spTree>
      <p:nvGrpSpPr>
        <p:cNvPr id="1" name=""/>
        <p:cNvGrpSpPr/>
        <p:nvPr/>
      </p:nvGrpSpPr>
      <p:grpSpPr>
        <a:xfrm>
          <a:off x="0" y="0"/>
          <a:ext cx="0" cy="0"/>
          <a:chOff x="0" y="0"/>
          <a:chExt cx="0" cy="0"/>
        </a:xfrm>
      </p:grpSpPr>
      <p:sp>
        <p:nvSpPr>
          <p:cNvPr id="7" name="Round Diagonal Corner Rectangle 6"/>
          <p:cNvSpPr/>
          <p:nvPr userDrawn="1"/>
        </p:nvSpPr>
        <p:spPr>
          <a:xfrm>
            <a:off x="6096000" y="1143000"/>
            <a:ext cx="2895600" cy="5562600"/>
          </a:xfrm>
          <a:prstGeom prst="round2DiagRect">
            <a:avLst>
              <a:gd name="adj1" fmla="val 9987"/>
              <a:gd name="adj2" fmla="val 0"/>
            </a:avLst>
          </a:prstGeom>
          <a:solidFill>
            <a:schemeClr val="bg1"/>
          </a:solidFill>
          <a:ln cmpd="dbl">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p:txBody>
          <a:bodyPr/>
          <a:lstStyle/>
          <a:p>
            <a:r>
              <a:rPr lang="en-US" smtClean="0"/>
              <a:t>Click to edit Master title style</a:t>
            </a:r>
            <a:endParaRPr lang="en-US"/>
          </a:p>
        </p:txBody>
      </p:sp>
      <p:sp>
        <p:nvSpPr>
          <p:cNvPr id="6" name="Picture Placeholder 10"/>
          <p:cNvSpPr>
            <a:spLocks noGrp="1"/>
          </p:cNvSpPr>
          <p:nvPr>
            <p:ph type="pic" sz="quarter" idx="13"/>
          </p:nvPr>
        </p:nvSpPr>
        <p:spPr>
          <a:xfrm>
            <a:off x="6333392" y="1227992"/>
            <a:ext cx="2590800" cy="5410200"/>
          </a:xfrm>
          <a:prstGeom prst="round2DiagRect">
            <a:avLst>
              <a:gd name="adj1" fmla="val 12255"/>
              <a:gd name="adj2" fmla="val 0"/>
            </a:avLst>
          </a:prstGeom>
          <a:effectLst>
            <a:outerShdw blurRad="50800" dist="38100" dir="2700000" algn="tl" rotWithShape="0">
              <a:prstClr val="black">
                <a:alpha val="25000"/>
              </a:prstClr>
            </a:outerShdw>
          </a:effectLst>
        </p:spPr>
        <p:txBody>
          <a:bodyPr/>
          <a:lstStyle>
            <a:lvl1pPr marL="342900" marR="0" indent="-342900" algn="l" defTabSz="914400" rtl="0" eaLnBrk="1" fontAlgn="base" latinLnBrk="0" hangingPunct="1">
              <a:lnSpc>
                <a:spcPct val="100000"/>
              </a:lnSpc>
              <a:spcBef>
                <a:spcPct val="20000"/>
              </a:spcBef>
              <a:spcAft>
                <a:spcPct val="0"/>
              </a:spcAft>
              <a:buClrTx/>
              <a:buSzTx/>
              <a:buFontTx/>
              <a:buNone/>
              <a:tabLst/>
              <a:defRPr/>
            </a:lvl1pPr>
          </a:lstStyle>
          <a:p>
            <a:endParaRPr lang="en-US" dirty="0"/>
          </a:p>
        </p:txBody>
      </p:sp>
      <p:sp>
        <p:nvSpPr>
          <p:cNvPr id="9" name="Text Placeholder 8"/>
          <p:cNvSpPr>
            <a:spLocks noGrp="1"/>
          </p:cNvSpPr>
          <p:nvPr>
            <p:ph type="body" sz="quarter" idx="14"/>
          </p:nvPr>
        </p:nvSpPr>
        <p:spPr>
          <a:xfrm>
            <a:off x="228600" y="1371600"/>
            <a:ext cx="58674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28057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1000"/>
                                        <p:tgtEl>
                                          <p:spTgt spid="9"/>
                                        </p:tgtEl>
                                      </p:cBhvr>
                                    </p:animEffect>
                                  </p:childTnLst>
                                </p:cTn>
                              </p:par>
                              <p:par>
                                <p:cTn id="8" presetID="3" presetClass="entr" presetSubtype="10" fill="hold" grpId="0" nodeType="withEffect" nodePh="1">
                                  <p:stCondLst>
                                    <p:cond delay="0"/>
                                  </p:stCondLst>
                                  <p:endCondLst>
                                    <p:cond evt="begin" delay="0">
                                      <p:tn val="8"/>
                                    </p:cond>
                                  </p:end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tmplLst>
          <p:tmpl>
            <p:tnLst>
              <p:par>
                <p:cTn presetID="18" presetClass="entr" presetSubtype="12"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strips(downLeft)">
                      <p:cBhvr>
                        <p:cTn dur="1000"/>
                        <p:tgtEl>
                          <p:spTgt spid="9"/>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Image ho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hasCustomPrompt="1"/>
          </p:nvPr>
        </p:nvSpPr>
        <p:spPr>
          <a:xfrm>
            <a:off x="1331640" y="3429000"/>
            <a:ext cx="3240360" cy="1246361"/>
          </a:xfrm>
        </p:spPr>
        <p:txBody>
          <a:bodyPr/>
          <a:lstStyle>
            <a:lvl1pPr algn="ctr">
              <a:defRPr sz="3600">
                <a:solidFill>
                  <a:schemeClr val="accent1"/>
                </a:solidFill>
                <a:latin typeface="Eras Light ITC" pitchFamily="34" charset="0"/>
              </a:defRPr>
            </a:lvl1pPr>
          </a:lstStyle>
          <a:p>
            <a:pPr lvl="0"/>
            <a:r>
              <a:rPr lang="en-US" noProof="0" dirty="0" smtClean="0"/>
              <a:t>Master title style</a:t>
            </a:r>
          </a:p>
        </p:txBody>
      </p:sp>
      <p:sp>
        <p:nvSpPr>
          <p:cNvPr id="3075" name="Rectangle 3"/>
          <p:cNvSpPr>
            <a:spLocks noGrp="1" noChangeArrowheads="1"/>
          </p:cNvSpPr>
          <p:nvPr>
            <p:ph type="subTitle" idx="1"/>
          </p:nvPr>
        </p:nvSpPr>
        <p:spPr>
          <a:xfrm>
            <a:off x="1331640" y="4653136"/>
            <a:ext cx="3240360" cy="1584176"/>
          </a:xfrm>
          <a:prstGeom prst="flowChartManualOperation">
            <a:avLst/>
          </a:prstGeom>
        </p:spPr>
        <p:txBody>
          <a:bodyPr/>
          <a:lstStyle>
            <a:lvl1pPr marL="0" indent="0" algn="ctr">
              <a:buFontTx/>
              <a:buNone/>
              <a:defRPr/>
            </a:lvl1pPr>
          </a:lstStyle>
          <a:p>
            <a:pPr lvl="0"/>
            <a:r>
              <a:rPr lang="en-US" noProof="0" smtClean="0"/>
              <a:t>Click to edit Master subtitle style</a:t>
            </a:r>
          </a:p>
        </p:txBody>
      </p:sp>
      <p:sp>
        <p:nvSpPr>
          <p:cNvPr id="4" name="Picture Placeholder 19"/>
          <p:cNvSpPr>
            <a:spLocks noGrp="1"/>
          </p:cNvSpPr>
          <p:nvPr>
            <p:ph type="pic" sz="quarter" idx="11" hasCustomPrompt="1"/>
          </p:nvPr>
        </p:nvSpPr>
        <p:spPr>
          <a:xfrm>
            <a:off x="4572000" y="188640"/>
            <a:ext cx="4392488" cy="2667000"/>
          </a:xfrm>
          <a:prstGeom prst="round2DiagRect">
            <a:avLst/>
          </a:prstGeom>
          <a:noFill/>
          <a:effectLst/>
        </p:spPr>
        <p:txBody>
          <a:bodyPr/>
          <a:lstStyle>
            <a:lvl1pPr>
              <a:buNone/>
              <a:defRPr>
                <a:solidFill>
                  <a:schemeClr val="bg1">
                    <a:lumMod val="65000"/>
                  </a:schemeClr>
                </a:solidFill>
              </a:defRPr>
            </a:lvl1pPr>
          </a:lstStyle>
          <a:p>
            <a:r>
              <a:rPr lang="en-US" dirty="0" smtClean="0"/>
              <a:t>[Title Picture]</a:t>
            </a:r>
            <a:endParaRPr lang="en-US" dirty="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Content Image sqr_N3">
    <p:spTree>
      <p:nvGrpSpPr>
        <p:cNvPr id="1" name=""/>
        <p:cNvGrpSpPr/>
        <p:nvPr/>
      </p:nvGrpSpPr>
      <p:grpSpPr>
        <a:xfrm>
          <a:off x="0" y="0"/>
          <a:ext cx="0" cy="0"/>
          <a:chOff x="0" y="0"/>
          <a:chExt cx="0" cy="0"/>
        </a:xfrm>
      </p:grpSpPr>
      <p:sp>
        <p:nvSpPr>
          <p:cNvPr id="5" name="Title 4"/>
          <p:cNvSpPr>
            <a:spLocks noGrp="1"/>
          </p:cNvSpPr>
          <p:nvPr>
            <p:ph type="title" hasCustomPrompt="1"/>
          </p:nvPr>
        </p:nvSpPr>
        <p:spPr/>
        <p:txBody>
          <a:bodyPr/>
          <a:lstStyle>
            <a:lvl1pPr>
              <a:defRPr sz="4400" b="1"/>
            </a:lvl1pPr>
          </a:lstStyle>
          <a:p>
            <a:r>
              <a:rPr lang="en-US" dirty="0" smtClean="0"/>
              <a:t>Master title style</a:t>
            </a:r>
            <a:endParaRPr lang="en-US" dirty="0"/>
          </a:p>
        </p:txBody>
      </p:sp>
      <p:sp>
        <p:nvSpPr>
          <p:cNvPr id="8" name="Text Placeholder 7"/>
          <p:cNvSpPr>
            <a:spLocks noGrp="1"/>
          </p:cNvSpPr>
          <p:nvPr>
            <p:ph type="body" sz="quarter" idx="12"/>
          </p:nvPr>
        </p:nvSpPr>
        <p:spPr>
          <a:xfrm>
            <a:off x="228600" y="1371600"/>
            <a:ext cx="5486400" cy="4876800"/>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Picture Placeholder 10"/>
          <p:cNvSpPr>
            <a:spLocks noGrp="1"/>
          </p:cNvSpPr>
          <p:nvPr>
            <p:ph type="pic" sz="quarter" idx="13"/>
          </p:nvPr>
        </p:nvSpPr>
        <p:spPr>
          <a:xfrm>
            <a:off x="5715000" y="3048000"/>
            <a:ext cx="3200400" cy="3200400"/>
          </a:xfrm>
          <a:prstGeom prst="round2DiagRect">
            <a:avLst/>
          </a:prstGeom>
          <a:effectLst>
            <a:outerShdw blurRad="50800" dist="38100" dir="2700000" algn="tl" rotWithShape="0">
              <a:prstClr val="black">
                <a:alpha val="25000"/>
              </a:prstClr>
            </a:outerShdw>
          </a:effectLst>
        </p:spPr>
        <p:txBody>
          <a:bodyPr/>
          <a:lstStyle>
            <a:lvl1pPr marL="342900" marR="0" indent="-342900" algn="l" defTabSz="914400" rtl="0" eaLnBrk="1" fontAlgn="base" latinLnBrk="0" hangingPunct="1">
              <a:lnSpc>
                <a:spcPct val="100000"/>
              </a:lnSpc>
              <a:spcBef>
                <a:spcPct val="20000"/>
              </a:spcBef>
              <a:spcAft>
                <a:spcPct val="0"/>
              </a:spcAft>
              <a:buClrTx/>
              <a:buSzTx/>
              <a:buFontTx/>
              <a:buNone/>
              <a:tabLst/>
              <a:defRPr/>
            </a:lvl1pPr>
          </a:lstStyle>
          <a:p>
            <a:endParaRPr lang="en-US" dirty="0"/>
          </a:p>
        </p:txBody>
      </p:sp>
    </p:spTree>
    <p:extLst>
      <p:ext uri="{BB962C8B-B14F-4D97-AF65-F5344CB8AC3E}">
        <p14:creationId xmlns:p14="http://schemas.microsoft.com/office/powerpoint/2010/main" val="29009536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1000"/>
                                        <p:tgtEl>
                                          <p:spTgt spid="8"/>
                                        </p:tgtEl>
                                      </p:cBhvr>
                                    </p:animEffect>
                                  </p:childTnLst>
                                </p:cTn>
                              </p:par>
                              <p:par>
                                <p:cTn id="8" presetID="3" presetClass="entr" presetSubtype="10" fill="hold" grpId="0" nodeType="withEffect" nodePh="1">
                                  <p:stCondLst>
                                    <p:cond delay="0"/>
                                  </p:stCondLst>
                                  <p:endCondLst>
                                    <p:cond evt="begin" delay="0">
                                      <p:tn val="8"/>
                                    </p:cond>
                                  </p:end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tmplLst>
          <p:tmpl>
            <p:tnLst>
              <p:par>
                <p:cTn presetID="18" presetClass="entr" presetSubtype="12"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strips(downLeft)">
                      <p:cBhvr>
                        <p:cTn dur="1000"/>
                        <p:tgtEl>
                          <p:spTgt spid="8"/>
                        </p:tgtEl>
                      </p:cBhvr>
                    </p:animEffect>
                  </p:childTnLst>
                </p:cTn>
              </p:par>
            </p:tnLst>
          </p:tmpl>
        </p:tmplLst>
      </p:bldP>
      <p:bldP spid="10" grpId="0"/>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Content Image sqr smal_N1">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228600" y="1"/>
            <a:ext cx="8686800" cy="1066800"/>
          </a:xfrm>
        </p:spPr>
        <p:txBody>
          <a:bodyPr/>
          <a:lstStyle>
            <a:lvl1pPr>
              <a:defRPr sz="6000"/>
            </a:lvl1pPr>
          </a:lstStyle>
          <a:p>
            <a:r>
              <a:rPr lang="en-US" dirty="0" smtClean="0"/>
              <a:t>Master title style</a:t>
            </a:r>
            <a:endParaRPr lang="en-US" dirty="0"/>
          </a:p>
        </p:txBody>
      </p:sp>
      <p:sp>
        <p:nvSpPr>
          <p:cNvPr id="8" name="Text Placeholder 7"/>
          <p:cNvSpPr>
            <a:spLocks noGrp="1"/>
          </p:cNvSpPr>
          <p:nvPr>
            <p:ph type="body" sz="quarter" idx="12"/>
          </p:nvPr>
        </p:nvSpPr>
        <p:spPr>
          <a:xfrm>
            <a:off x="228600" y="1371600"/>
            <a:ext cx="6781800" cy="4876800"/>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Picture Placeholder 10"/>
          <p:cNvSpPr>
            <a:spLocks noGrp="1"/>
          </p:cNvSpPr>
          <p:nvPr>
            <p:ph type="pic" sz="quarter" idx="13"/>
          </p:nvPr>
        </p:nvSpPr>
        <p:spPr>
          <a:xfrm>
            <a:off x="7081910" y="4191000"/>
            <a:ext cx="1833489" cy="2057400"/>
          </a:xfrm>
          <a:prstGeom prst="round2DiagRect">
            <a:avLst/>
          </a:prstGeom>
          <a:effectLst>
            <a:outerShdw blurRad="50800" dist="38100" dir="2700000" algn="tl" rotWithShape="0">
              <a:prstClr val="black">
                <a:alpha val="25000"/>
              </a:prstClr>
            </a:outerShdw>
          </a:effectLst>
        </p:spPr>
        <p:txBody>
          <a:bodyPr/>
          <a:lstStyle>
            <a:lvl1pPr marL="342900" marR="0" indent="-342900" algn="l" defTabSz="914400" rtl="0" eaLnBrk="1" fontAlgn="base" latinLnBrk="0" hangingPunct="1">
              <a:lnSpc>
                <a:spcPct val="100000"/>
              </a:lnSpc>
              <a:spcBef>
                <a:spcPct val="20000"/>
              </a:spcBef>
              <a:spcAft>
                <a:spcPct val="0"/>
              </a:spcAft>
              <a:buClrTx/>
              <a:buSzTx/>
              <a:buFontTx/>
              <a:buNone/>
              <a:tabLst/>
              <a:defRPr/>
            </a:lvl1pPr>
          </a:lstStyle>
          <a:p>
            <a:endParaRPr lang="en-US" dirty="0"/>
          </a:p>
        </p:txBody>
      </p:sp>
    </p:spTree>
    <p:extLst>
      <p:ext uri="{BB962C8B-B14F-4D97-AF65-F5344CB8AC3E}">
        <p14:creationId xmlns:p14="http://schemas.microsoft.com/office/powerpoint/2010/main" val="241951894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1000"/>
                                        <p:tgtEl>
                                          <p:spTgt spid="8"/>
                                        </p:tgtEl>
                                      </p:cBhvr>
                                    </p:animEffect>
                                  </p:childTnLst>
                                </p:cTn>
                              </p:par>
                              <p:par>
                                <p:cTn id="8" presetID="3" presetClass="entr" presetSubtype="10" fill="hold" grpId="0" nodeType="withEffect" nodePh="1">
                                  <p:stCondLst>
                                    <p:cond delay="0"/>
                                  </p:stCondLst>
                                  <p:endCondLst>
                                    <p:cond evt="begin" delay="0">
                                      <p:tn val="8"/>
                                    </p:cond>
                                  </p:end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tmplLst>
          <p:tmpl>
            <p:tnLst>
              <p:par>
                <p:cTn presetID="18" presetClass="entr" presetSubtype="12"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strips(downLeft)">
                      <p:cBhvr>
                        <p:cTn dur="1000"/>
                        <p:tgtEl>
                          <p:spTgt spid="8"/>
                        </p:tgtEl>
                      </p:cBhvr>
                    </p:animEffect>
                  </p:childTnLst>
                </p:cTn>
              </p:par>
            </p:tnLst>
          </p:tmpl>
        </p:tmplLst>
      </p:bldP>
      <p:bldP spid="10" grpId="0"/>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SmartArt">
    <p:spTree>
      <p:nvGrpSpPr>
        <p:cNvPr id="1" name=""/>
        <p:cNvGrpSpPr/>
        <p:nvPr/>
      </p:nvGrpSpPr>
      <p:grpSpPr>
        <a:xfrm>
          <a:off x="0" y="0"/>
          <a:ext cx="0" cy="0"/>
          <a:chOff x="0" y="0"/>
          <a:chExt cx="0" cy="0"/>
        </a:xfrm>
      </p:grpSpPr>
      <p:sp>
        <p:nvSpPr>
          <p:cNvPr id="6" name="Content Placeholder 2"/>
          <p:cNvSpPr>
            <a:spLocks noGrp="1"/>
          </p:cNvSpPr>
          <p:nvPr>
            <p:ph idx="1"/>
          </p:nvPr>
        </p:nvSpPr>
        <p:spPr>
          <a:xfrm>
            <a:off x="228600" y="1371600"/>
            <a:ext cx="8686800" cy="4800600"/>
          </a:xfrm>
          <a:prstGeom prst="rect">
            <a:avLst/>
          </a:prstGeom>
          <a:noFill/>
        </p:spPr>
        <p:txBody>
          <a:bodyPr/>
          <a:lstStyle>
            <a:lvl1pPr>
              <a:buClr>
                <a:schemeClr val="tx2"/>
              </a:buClr>
              <a:buSzPct val="140000"/>
              <a:buFont typeface="Arial" pitchFamily="34" charset="0"/>
              <a:buNone/>
              <a:defRPr sz="2400">
                <a:solidFill>
                  <a:schemeClr val="tx1"/>
                </a:solidFill>
              </a:defRPr>
            </a:lvl1pPr>
            <a:lvl2pPr>
              <a:buClr>
                <a:schemeClr val="tx1"/>
              </a:buClr>
              <a:buSzPct val="140000"/>
              <a:buFont typeface="Arial" pitchFamily="34" charset="0"/>
              <a:buChar char="•"/>
              <a:defRPr sz="2000">
                <a:solidFill>
                  <a:schemeClr val="tx1"/>
                </a:solidFill>
              </a:defRPr>
            </a:lvl2pPr>
            <a:lvl3pPr>
              <a:buSzPct val="140000"/>
              <a:buFont typeface="Arial" pitchFamily="34" charset="0"/>
              <a:buChar char="•"/>
              <a:defRPr sz="1800">
                <a:solidFill>
                  <a:schemeClr val="tx1"/>
                </a:solidFill>
              </a:defRPr>
            </a:lvl3pPr>
            <a:lvl4pPr>
              <a:buSzPct val="140000"/>
              <a:buFont typeface="Arial" pitchFamily="34" charset="0"/>
              <a:buChar char="•"/>
              <a:defRPr sz="1600">
                <a:solidFill>
                  <a:schemeClr val="tx1"/>
                </a:solidFill>
              </a:defRPr>
            </a:lvl4pPr>
            <a:lvl5pPr>
              <a:buSzPct val="140000"/>
              <a:buFont typeface="Arial" pitchFamily="34" charset="0"/>
              <a:buChar char="•"/>
              <a:defRPr sz="1600">
                <a:solidFill>
                  <a:schemeClr val="tx1"/>
                </a:solidFill>
              </a:defRPr>
            </a:lvl5pPr>
          </a:lstStyle>
          <a:p>
            <a:pPr lvl="0"/>
            <a:endParaRPr lang="en-US" dirty="0"/>
          </a:p>
        </p:txBody>
      </p:sp>
      <p:sp>
        <p:nvSpPr>
          <p:cNvPr id="4" name="Title 3"/>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241943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7" name="Text Placeholder 9"/>
          <p:cNvSpPr>
            <a:spLocks noGrp="1"/>
          </p:cNvSpPr>
          <p:nvPr>
            <p:ph type="body" sz="quarter" idx="13"/>
          </p:nvPr>
        </p:nvSpPr>
        <p:spPr>
          <a:xfrm>
            <a:off x="228600" y="3212976"/>
            <a:ext cx="3839344" cy="1206624"/>
          </a:xfrm>
        </p:spPr>
        <p:txBody>
          <a:bodyPr/>
          <a:lstStyle>
            <a:lvl1pPr algn="r">
              <a:buFontTx/>
              <a:buNone/>
              <a:defRPr sz="2400"/>
            </a:lvl1pPr>
            <a:lvl2pPr>
              <a:buFontTx/>
              <a:buNone/>
              <a:defRPr/>
            </a:lvl2pPr>
            <a:lvl3pPr>
              <a:buFontTx/>
              <a:buNone/>
              <a:defRPr/>
            </a:lvl3pPr>
            <a:lvl4pPr>
              <a:buFontTx/>
              <a:buNone/>
              <a:defRPr/>
            </a:lvl4pPr>
            <a:lvl5pPr>
              <a:buFontTx/>
              <a:buNone/>
              <a:defRPr/>
            </a:lvl5pPr>
          </a:lstStyle>
          <a:p>
            <a:pPr lvl="0"/>
            <a:r>
              <a:rPr lang="en-US" smtClean="0"/>
              <a:t>Click to edit Master text styles</a:t>
            </a:r>
          </a:p>
        </p:txBody>
      </p:sp>
      <p:sp>
        <p:nvSpPr>
          <p:cNvPr id="5" name="Rectangle 2"/>
          <p:cNvSpPr>
            <a:spLocks noGrp="1" noChangeArrowheads="1"/>
          </p:cNvSpPr>
          <p:nvPr>
            <p:ph type="ctrTitle"/>
          </p:nvPr>
        </p:nvSpPr>
        <p:spPr>
          <a:xfrm>
            <a:off x="4427984" y="2708920"/>
            <a:ext cx="4559424" cy="2395028"/>
          </a:xfrm>
        </p:spPr>
        <p:txBody>
          <a:bodyPr/>
          <a:lstStyle>
            <a:lvl1pPr algn="ctr">
              <a:defRPr>
                <a:solidFill>
                  <a:schemeClr val="tx2"/>
                </a:solidFill>
              </a:defRPr>
            </a:lvl1pPr>
          </a:lstStyle>
          <a:p>
            <a:pPr lvl="0"/>
            <a:r>
              <a:rPr lang="en-US" noProof="0" smtClean="0"/>
              <a:t>Click to edit Master title style</a:t>
            </a:r>
          </a:p>
        </p:txBody>
      </p:sp>
    </p:spTree>
  </p:cSld>
  <p:clrMapOvr>
    <a:masterClrMapping/>
  </p:clrMapOvr>
  <p:transition spd="slow">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Header Image sqr">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7" name="Text Placeholder 9"/>
          <p:cNvSpPr>
            <a:spLocks noGrp="1"/>
          </p:cNvSpPr>
          <p:nvPr>
            <p:ph type="body" sz="quarter" idx="13"/>
          </p:nvPr>
        </p:nvSpPr>
        <p:spPr>
          <a:xfrm>
            <a:off x="228600" y="3734544"/>
            <a:ext cx="3911352" cy="1206624"/>
          </a:xfrm>
        </p:spPr>
        <p:txBody>
          <a:bodyPr/>
          <a:lstStyle>
            <a:lvl1pPr algn="r">
              <a:buFontTx/>
              <a:buNone/>
              <a:defRPr sz="2400"/>
            </a:lvl1pPr>
            <a:lvl2pPr>
              <a:buFontTx/>
              <a:buNone/>
              <a:defRPr/>
            </a:lvl2pPr>
            <a:lvl3pPr>
              <a:buFontTx/>
              <a:buNone/>
              <a:defRPr/>
            </a:lvl3pPr>
            <a:lvl4pPr>
              <a:buFontTx/>
              <a:buNone/>
              <a:defRPr/>
            </a:lvl4pPr>
            <a:lvl5pPr>
              <a:buFontTx/>
              <a:buNone/>
              <a:defRPr/>
            </a:lvl5pPr>
          </a:lstStyle>
          <a:p>
            <a:pPr lvl="0"/>
            <a:r>
              <a:rPr lang="en-US" smtClean="0"/>
              <a:t>Click to edit Master text styles</a:t>
            </a:r>
          </a:p>
        </p:txBody>
      </p:sp>
      <p:sp>
        <p:nvSpPr>
          <p:cNvPr id="5" name="Rectangle 2"/>
          <p:cNvSpPr>
            <a:spLocks noGrp="1" noChangeArrowheads="1"/>
          </p:cNvSpPr>
          <p:nvPr>
            <p:ph type="ctrTitle"/>
          </p:nvPr>
        </p:nvSpPr>
        <p:spPr>
          <a:xfrm>
            <a:off x="251520" y="2222376"/>
            <a:ext cx="3888432" cy="1512168"/>
          </a:xfrm>
        </p:spPr>
        <p:txBody>
          <a:bodyPr/>
          <a:lstStyle>
            <a:lvl1pPr algn="r">
              <a:defRPr>
                <a:solidFill>
                  <a:schemeClr val="tx2"/>
                </a:solidFill>
              </a:defRPr>
            </a:lvl1pPr>
          </a:lstStyle>
          <a:p>
            <a:pPr lvl="0"/>
            <a:r>
              <a:rPr lang="en-US" noProof="0" smtClean="0"/>
              <a:t>Click to edit Master title style</a:t>
            </a:r>
          </a:p>
        </p:txBody>
      </p:sp>
      <p:sp>
        <p:nvSpPr>
          <p:cNvPr id="4" name="Picture Placeholder 19"/>
          <p:cNvSpPr>
            <a:spLocks noGrp="1"/>
          </p:cNvSpPr>
          <p:nvPr>
            <p:ph type="pic" sz="quarter" idx="11" hasCustomPrompt="1"/>
          </p:nvPr>
        </p:nvSpPr>
        <p:spPr>
          <a:xfrm>
            <a:off x="4572000" y="1628800"/>
            <a:ext cx="4392488" cy="4539208"/>
          </a:xfrm>
          <a:prstGeom prst="ellipse">
            <a:avLst/>
          </a:prstGeom>
          <a:noFill/>
          <a:effectLst/>
        </p:spPr>
        <p:txBody>
          <a:bodyPr/>
          <a:lstStyle>
            <a:lvl1pPr>
              <a:buNone/>
              <a:defRPr>
                <a:solidFill>
                  <a:schemeClr val="bg1">
                    <a:lumMod val="65000"/>
                  </a:schemeClr>
                </a:solidFill>
              </a:defRPr>
            </a:lvl1pPr>
          </a:lstStyle>
          <a:p>
            <a:r>
              <a:rPr lang="en-US" dirty="0" smtClean="0"/>
              <a:t>[Divider Picture]</a:t>
            </a:r>
            <a:endParaRPr lang="en-US" dirty="0"/>
          </a:p>
        </p:txBody>
      </p:sp>
    </p:spTree>
  </p:cSld>
  <p:clrMapOvr>
    <a:masterClrMapping/>
  </p:clrMapOvr>
  <p:transition spd="slow">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 Image ver">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7" name="Text Placeholder 9"/>
          <p:cNvSpPr>
            <a:spLocks noGrp="1"/>
          </p:cNvSpPr>
          <p:nvPr>
            <p:ph type="body" sz="quarter" idx="13"/>
          </p:nvPr>
        </p:nvSpPr>
        <p:spPr>
          <a:xfrm>
            <a:off x="4427984" y="4221088"/>
            <a:ext cx="4536504" cy="1152128"/>
          </a:xfrm>
        </p:spPr>
        <p:txBody>
          <a:bodyPr/>
          <a:lstStyle>
            <a:lvl1pPr algn="r">
              <a:buFontTx/>
              <a:buNone/>
              <a:defRPr sz="2400"/>
            </a:lvl1pPr>
            <a:lvl2pPr>
              <a:buFontTx/>
              <a:buNone/>
              <a:defRPr/>
            </a:lvl2pPr>
            <a:lvl3pPr>
              <a:buFontTx/>
              <a:buNone/>
              <a:defRPr/>
            </a:lvl3pPr>
            <a:lvl4pPr>
              <a:buFontTx/>
              <a:buNone/>
              <a:defRPr/>
            </a:lvl4pPr>
            <a:lvl5pPr>
              <a:buFontTx/>
              <a:buNone/>
              <a:defRPr/>
            </a:lvl5pPr>
          </a:lstStyle>
          <a:p>
            <a:pPr lvl="0"/>
            <a:r>
              <a:rPr lang="en-US" smtClean="0"/>
              <a:t>Click to edit Master text styles</a:t>
            </a:r>
          </a:p>
        </p:txBody>
      </p:sp>
      <p:sp>
        <p:nvSpPr>
          <p:cNvPr id="5" name="Rectangle 2"/>
          <p:cNvSpPr>
            <a:spLocks noGrp="1" noChangeArrowheads="1"/>
          </p:cNvSpPr>
          <p:nvPr>
            <p:ph type="ctrTitle"/>
          </p:nvPr>
        </p:nvSpPr>
        <p:spPr>
          <a:xfrm>
            <a:off x="4427984" y="1628800"/>
            <a:ext cx="4559424" cy="2592288"/>
          </a:xfrm>
          <a:prstGeom prst="snip2SameRect">
            <a:avLst>
              <a:gd name="adj1" fmla="val 45859"/>
              <a:gd name="adj2" fmla="val 0"/>
            </a:avLst>
          </a:prstGeom>
        </p:spPr>
        <p:txBody>
          <a:bodyPr/>
          <a:lstStyle>
            <a:lvl1pPr algn="ctr">
              <a:defRPr>
                <a:solidFill>
                  <a:schemeClr val="tx2"/>
                </a:solidFill>
              </a:defRPr>
            </a:lvl1pPr>
          </a:lstStyle>
          <a:p>
            <a:pPr lvl="0"/>
            <a:r>
              <a:rPr lang="en-US" noProof="0" smtClean="0"/>
              <a:t>Click to edit Master title style</a:t>
            </a:r>
          </a:p>
        </p:txBody>
      </p:sp>
      <p:sp>
        <p:nvSpPr>
          <p:cNvPr id="4" name="Picture Placeholder 19"/>
          <p:cNvSpPr>
            <a:spLocks noGrp="1"/>
          </p:cNvSpPr>
          <p:nvPr>
            <p:ph type="pic" sz="quarter" idx="11" hasCustomPrompt="1"/>
          </p:nvPr>
        </p:nvSpPr>
        <p:spPr>
          <a:xfrm>
            <a:off x="467544" y="1628800"/>
            <a:ext cx="3352800" cy="4419600"/>
          </a:xfrm>
          <a:prstGeom prst="round2DiagRect">
            <a:avLst/>
          </a:prstGeom>
          <a:noFill/>
          <a:effectLst/>
        </p:spPr>
        <p:txBody>
          <a:bodyPr/>
          <a:lstStyle>
            <a:lvl1pPr>
              <a:buNone/>
              <a:defRPr>
                <a:solidFill>
                  <a:schemeClr val="bg1">
                    <a:lumMod val="65000"/>
                  </a:schemeClr>
                </a:solidFill>
              </a:defRPr>
            </a:lvl1pPr>
          </a:lstStyle>
          <a:p>
            <a:r>
              <a:rPr lang="en-US" dirty="0" smtClean="0"/>
              <a:t>[Divider Picture]</a:t>
            </a:r>
            <a:endParaRPr lang="en-US" dirty="0"/>
          </a:p>
        </p:txBody>
      </p:sp>
    </p:spTree>
  </p:cSld>
  <p:clrMapOvr>
    <a:masterClrMapping/>
  </p:clrMapOvr>
  <p:transition spd="slow">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Header Image hor">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7" name="Text Placeholder 9"/>
          <p:cNvSpPr>
            <a:spLocks noGrp="1"/>
          </p:cNvSpPr>
          <p:nvPr>
            <p:ph type="body" sz="quarter" idx="13"/>
          </p:nvPr>
        </p:nvSpPr>
        <p:spPr>
          <a:xfrm>
            <a:off x="4427984" y="4221088"/>
            <a:ext cx="4536504" cy="1152128"/>
          </a:xfrm>
        </p:spPr>
        <p:txBody>
          <a:bodyPr/>
          <a:lstStyle>
            <a:lvl1pPr algn="r">
              <a:buFontTx/>
              <a:buNone/>
              <a:defRPr sz="2400"/>
            </a:lvl1pPr>
            <a:lvl2pPr>
              <a:buFontTx/>
              <a:buNone/>
              <a:defRPr/>
            </a:lvl2pPr>
            <a:lvl3pPr>
              <a:buFontTx/>
              <a:buNone/>
              <a:defRPr/>
            </a:lvl3pPr>
            <a:lvl4pPr>
              <a:buFontTx/>
              <a:buNone/>
              <a:defRPr/>
            </a:lvl4pPr>
            <a:lvl5pPr>
              <a:buFontTx/>
              <a:buNone/>
              <a:defRPr/>
            </a:lvl5pPr>
          </a:lstStyle>
          <a:p>
            <a:pPr lvl="0"/>
            <a:r>
              <a:rPr lang="en-US" smtClean="0"/>
              <a:t>Click to edit Master text styles</a:t>
            </a:r>
          </a:p>
        </p:txBody>
      </p:sp>
      <p:sp>
        <p:nvSpPr>
          <p:cNvPr id="5" name="Rectangle 2"/>
          <p:cNvSpPr>
            <a:spLocks noGrp="1" noChangeArrowheads="1"/>
          </p:cNvSpPr>
          <p:nvPr>
            <p:ph type="ctrTitle"/>
          </p:nvPr>
        </p:nvSpPr>
        <p:spPr>
          <a:xfrm>
            <a:off x="4427984" y="1628800"/>
            <a:ext cx="4559424" cy="2592288"/>
          </a:xfrm>
          <a:prstGeom prst="snip2SameRect">
            <a:avLst>
              <a:gd name="adj1" fmla="val 45859"/>
              <a:gd name="adj2" fmla="val 0"/>
            </a:avLst>
          </a:prstGeom>
        </p:spPr>
        <p:txBody>
          <a:bodyPr/>
          <a:lstStyle>
            <a:lvl1pPr algn="ctr">
              <a:defRPr>
                <a:solidFill>
                  <a:schemeClr val="tx2"/>
                </a:solidFill>
              </a:defRPr>
            </a:lvl1pPr>
          </a:lstStyle>
          <a:p>
            <a:pPr lvl="0"/>
            <a:r>
              <a:rPr lang="en-US" noProof="0" smtClean="0"/>
              <a:t>Click to edit Master title style</a:t>
            </a:r>
          </a:p>
        </p:txBody>
      </p:sp>
      <p:sp>
        <p:nvSpPr>
          <p:cNvPr id="4" name="Picture Placeholder 19"/>
          <p:cNvSpPr>
            <a:spLocks noGrp="1"/>
          </p:cNvSpPr>
          <p:nvPr>
            <p:ph type="pic" sz="quarter" idx="11" hasCustomPrompt="1"/>
          </p:nvPr>
        </p:nvSpPr>
        <p:spPr>
          <a:xfrm>
            <a:off x="179512" y="2420888"/>
            <a:ext cx="3929052" cy="2736304"/>
          </a:xfrm>
          <a:prstGeom prst="round2DiagRect">
            <a:avLst/>
          </a:prstGeom>
          <a:noFill/>
          <a:effectLst/>
        </p:spPr>
        <p:txBody>
          <a:bodyPr/>
          <a:lstStyle>
            <a:lvl1pPr>
              <a:buNone/>
              <a:defRPr>
                <a:solidFill>
                  <a:schemeClr val="bg1">
                    <a:lumMod val="65000"/>
                  </a:schemeClr>
                </a:solidFill>
              </a:defRPr>
            </a:lvl1pPr>
          </a:lstStyle>
          <a:p>
            <a:r>
              <a:rPr lang="en-US" dirty="0" smtClean="0"/>
              <a:t>[Divider Picture]</a:t>
            </a:r>
            <a:endParaRPr lang="en-US" dirty="0"/>
          </a:p>
        </p:txBody>
      </p:sp>
    </p:spTree>
  </p:cSld>
  <p:clrMapOvr>
    <a:masterClrMapping/>
  </p:clrMapOvr>
  <p:transition spd="slow">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 Image small">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7" name="Text Placeholder 9"/>
          <p:cNvSpPr>
            <a:spLocks noGrp="1"/>
          </p:cNvSpPr>
          <p:nvPr>
            <p:ph type="body" sz="quarter" idx="13"/>
          </p:nvPr>
        </p:nvSpPr>
        <p:spPr>
          <a:xfrm>
            <a:off x="228600" y="3212976"/>
            <a:ext cx="3839344" cy="1206624"/>
          </a:xfrm>
        </p:spPr>
        <p:txBody>
          <a:bodyPr/>
          <a:lstStyle>
            <a:lvl1pPr algn="r">
              <a:buFontTx/>
              <a:buNone/>
              <a:defRPr sz="2400"/>
            </a:lvl1pPr>
            <a:lvl2pPr>
              <a:buFontTx/>
              <a:buNone/>
              <a:defRPr/>
            </a:lvl2pPr>
            <a:lvl3pPr>
              <a:buFontTx/>
              <a:buNone/>
              <a:defRPr/>
            </a:lvl3pPr>
            <a:lvl4pPr>
              <a:buFontTx/>
              <a:buNone/>
              <a:defRPr/>
            </a:lvl4pPr>
            <a:lvl5pPr>
              <a:buFontTx/>
              <a:buNone/>
              <a:defRPr/>
            </a:lvl5pPr>
          </a:lstStyle>
          <a:p>
            <a:pPr lvl="0"/>
            <a:r>
              <a:rPr lang="en-US" smtClean="0"/>
              <a:t>Click to edit Master text styles</a:t>
            </a:r>
          </a:p>
        </p:txBody>
      </p:sp>
      <p:sp>
        <p:nvSpPr>
          <p:cNvPr id="5" name="Rectangle 2"/>
          <p:cNvSpPr>
            <a:spLocks noGrp="1" noChangeArrowheads="1"/>
          </p:cNvSpPr>
          <p:nvPr>
            <p:ph type="ctrTitle"/>
          </p:nvPr>
        </p:nvSpPr>
        <p:spPr>
          <a:xfrm>
            <a:off x="4427984" y="2996952"/>
            <a:ext cx="4559424" cy="2106996"/>
          </a:xfrm>
        </p:spPr>
        <p:txBody>
          <a:bodyPr/>
          <a:lstStyle>
            <a:lvl1pPr algn="ctr">
              <a:defRPr>
                <a:solidFill>
                  <a:schemeClr val="tx2"/>
                </a:solidFill>
              </a:defRPr>
            </a:lvl1pPr>
          </a:lstStyle>
          <a:p>
            <a:pPr lvl="0"/>
            <a:r>
              <a:rPr lang="en-US" noProof="0" smtClean="0"/>
              <a:t>Click to edit Master title style</a:t>
            </a:r>
          </a:p>
        </p:txBody>
      </p:sp>
      <p:sp>
        <p:nvSpPr>
          <p:cNvPr id="4" name="Picture Placeholder 19"/>
          <p:cNvSpPr>
            <a:spLocks noGrp="1"/>
          </p:cNvSpPr>
          <p:nvPr>
            <p:ph type="pic" sz="quarter" idx="11" hasCustomPrompt="1"/>
          </p:nvPr>
        </p:nvSpPr>
        <p:spPr>
          <a:xfrm>
            <a:off x="5962228" y="1621160"/>
            <a:ext cx="1562100" cy="1447800"/>
          </a:xfrm>
          <a:prstGeom prst="round2DiagRect">
            <a:avLst/>
          </a:prstGeom>
          <a:noFill/>
          <a:effectLst/>
        </p:spPr>
        <p:txBody>
          <a:bodyPr/>
          <a:lstStyle>
            <a:lvl1pPr>
              <a:buNone/>
              <a:defRPr>
                <a:solidFill>
                  <a:schemeClr val="bg1">
                    <a:lumMod val="65000"/>
                  </a:schemeClr>
                </a:solidFill>
              </a:defRPr>
            </a:lvl1pPr>
          </a:lstStyle>
          <a:p>
            <a:r>
              <a:rPr lang="en-US" dirty="0" smtClean="0"/>
              <a:t>[Divider Picture]</a:t>
            </a:r>
            <a:endParaRPr lang="en-US" dirty="0"/>
          </a:p>
        </p:txBody>
      </p:sp>
    </p:spTree>
  </p:cSld>
  <p:clrMapOvr>
    <a:masterClrMapping/>
  </p:clrMapOvr>
  <p:transition spd="slow">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Click to edit Master title style</a:t>
            </a:r>
            <a:endParaRPr lang="en-US"/>
          </a:p>
        </p:txBody>
      </p:sp>
      <p:sp>
        <p:nvSpPr>
          <p:cNvPr id="6" name="Text Placeholder 5"/>
          <p:cNvSpPr>
            <a:spLocks noGrp="1"/>
          </p:cNvSpPr>
          <p:nvPr>
            <p:ph type="body" sz="quarter" idx="10"/>
          </p:nvPr>
        </p:nvSpPr>
        <p:spPr>
          <a:xfrm>
            <a:off x="323528" y="1196752"/>
            <a:ext cx="8496944" cy="496855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3.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hyperlink" Target="http://www.visualbee.com/upgrade.html"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34" cstate="print">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77688" y="368077"/>
            <a:ext cx="8542784"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277688" y="1196752"/>
            <a:ext cx="8542784"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28" name="Rectangle 4"/>
          <p:cNvSpPr>
            <a:spLocks noGrp="1" noChangeArrowheads="1"/>
          </p:cNvSpPr>
          <p:nvPr>
            <p:ph type="dt" sz="half" idx="2"/>
          </p:nvPr>
        </p:nvSpPr>
        <p:spPr bwMode="auto">
          <a:xfrm>
            <a:off x="2051720" y="6021288"/>
            <a:ext cx="2133600"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Eras Light ITC" pitchFamily="34" charset="0"/>
              </a:defRPr>
            </a:lvl1pPr>
          </a:lstStyle>
          <a:p>
            <a:endParaRPr lang="en-US"/>
          </a:p>
        </p:txBody>
      </p:sp>
      <p:sp>
        <p:nvSpPr>
          <p:cNvPr id="1029" name="Rectangle 5"/>
          <p:cNvSpPr>
            <a:spLocks noGrp="1" noChangeArrowheads="1"/>
          </p:cNvSpPr>
          <p:nvPr>
            <p:ph type="ftr" sz="quarter" idx="3"/>
          </p:nvPr>
        </p:nvSpPr>
        <p:spPr bwMode="auto">
          <a:xfrm>
            <a:off x="4211960" y="6021288"/>
            <a:ext cx="2319536"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200">
                <a:latin typeface="Eras Light ITC" pitchFamily="34" charset="0"/>
              </a:defRPr>
            </a:lvl1pPr>
          </a:lstStyle>
          <a:p>
            <a:endParaRPr lang="en-US"/>
          </a:p>
        </p:txBody>
      </p:sp>
      <p:sp>
        <p:nvSpPr>
          <p:cNvPr id="1030" name="Rectangle 6"/>
          <p:cNvSpPr>
            <a:spLocks noGrp="1" noChangeArrowheads="1"/>
          </p:cNvSpPr>
          <p:nvPr>
            <p:ph type="sldNum" sz="quarter" idx="4"/>
          </p:nvPr>
        </p:nvSpPr>
        <p:spPr bwMode="auto">
          <a:xfrm>
            <a:off x="6588224" y="6021288"/>
            <a:ext cx="2133600"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Eras Light ITC" pitchFamily="34" charset="0"/>
              </a:defRPr>
            </a:lvl1pPr>
          </a:lstStyle>
          <a:p>
            <a:fld id="{E89CDE90-AFD6-48FA-89A6-9F2DC09DF416}" type="slidenum">
              <a:rPr lang="en-US" smtClean="0"/>
              <a:pPr/>
              <a:t>‹#›</a:t>
            </a:fld>
            <a:endParaRPr lang="en-US"/>
          </a:p>
        </p:txBody>
      </p:sp>
      <p:pic>
        <p:nvPicPr>
          <p:cNvPr id="8" name="Picture 7" descr="logo.png">
            <a:hlinkClick r:id="rId35" tooltip="To remove the VisualBee Logo or replace with your own, please Upgrade VisualBee to PREMIUM service."/>
          </p:cNvPr>
          <p:cNvPicPr>
            <a:picLocks/>
          </p:cNvPicPr>
          <p:nvPr userDrawn="1"/>
        </p:nvPicPr>
        <p:blipFill>
          <a:blip r:embed="rId36" cstate="print"/>
          <a:stretch>
            <a:fillRect/>
          </a:stretch>
        </p:blipFill>
        <p:spPr>
          <a:xfrm>
            <a:off x="353615" y="6283637"/>
            <a:ext cx="1524000" cy="3810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Lst>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Eras Medium ITC" pitchFamily="34" charset="0"/>
          <a:ea typeface="+mj-ea"/>
          <a:cs typeface="Arial" pitchFamily="34" charset="0"/>
        </a:defRPr>
      </a:lvl1pPr>
      <a:lvl2pPr algn="l" rtl="0" eaLnBrk="1" fontAlgn="base" hangingPunct="1">
        <a:spcBef>
          <a:spcPct val="0"/>
        </a:spcBef>
        <a:spcAft>
          <a:spcPct val="0"/>
        </a:spcAft>
        <a:defRPr sz="4000">
          <a:solidFill>
            <a:schemeClr val="bg1"/>
          </a:solidFill>
          <a:latin typeface="Arial" charset="0"/>
          <a:cs typeface="Arial" charset="0"/>
        </a:defRPr>
      </a:lvl2pPr>
      <a:lvl3pPr algn="l" rtl="0" eaLnBrk="1" fontAlgn="base" hangingPunct="1">
        <a:spcBef>
          <a:spcPct val="0"/>
        </a:spcBef>
        <a:spcAft>
          <a:spcPct val="0"/>
        </a:spcAft>
        <a:defRPr sz="4000">
          <a:solidFill>
            <a:schemeClr val="bg1"/>
          </a:solidFill>
          <a:latin typeface="Arial" charset="0"/>
          <a:cs typeface="Arial" charset="0"/>
        </a:defRPr>
      </a:lvl3pPr>
      <a:lvl4pPr algn="l" rtl="0" eaLnBrk="1" fontAlgn="base" hangingPunct="1">
        <a:spcBef>
          <a:spcPct val="0"/>
        </a:spcBef>
        <a:spcAft>
          <a:spcPct val="0"/>
        </a:spcAft>
        <a:defRPr sz="4000">
          <a:solidFill>
            <a:schemeClr val="bg1"/>
          </a:solidFill>
          <a:latin typeface="Arial" charset="0"/>
          <a:cs typeface="Arial" charset="0"/>
        </a:defRPr>
      </a:lvl4pPr>
      <a:lvl5pPr algn="l" rtl="0" eaLnBrk="1" fontAlgn="base" hangingPunct="1">
        <a:spcBef>
          <a:spcPct val="0"/>
        </a:spcBef>
        <a:spcAft>
          <a:spcPct val="0"/>
        </a:spcAft>
        <a:defRPr sz="4000">
          <a:solidFill>
            <a:schemeClr val="bg1"/>
          </a:solidFill>
          <a:latin typeface="Arial" charset="0"/>
          <a:cs typeface="Arial" charset="0"/>
        </a:defRPr>
      </a:lvl5pPr>
      <a:lvl6pPr marL="457200" algn="l" rtl="0" eaLnBrk="1" fontAlgn="base" hangingPunct="1">
        <a:spcBef>
          <a:spcPct val="0"/>
        </a:spcBef>
        <a:spcAft>
          <a:spcPct val="0"/>
        </a:spcAft>
        <a:defRPr sz="4000">
          <a:solidFill>
            <a:schemeClr val="bg1"/>
          </a:solidFill>
          <a:latin typeface="Arial" charset="0"/>
          <a:cs typeface="Arial" charset="0"/>
        </a:defRPr>
      </a:lvl6pPr>
      <a:lvl7pPr marL="914400" algn="l" rtl="0" eaLnBrk="1" fontAlgn="base" hangingPunct="1">
        <a:spcBef>
          <a:spcPct val="0"/>
        </a:spcBef>
        <a:spcAft>
          <a:spcPct val="0"/>
        </a:spcAft>
        <a:defRPr sz="4000">
          <a:solidFill>
            <a:schemeClr val="bg1"/>
          </a:solidFill>
          <a:latin typeface="Arial" charset="0"/>
          <a:cs typeface="Arial" charset="0"/>
        </a:defRPr>
      </a:lvl7pPr>
      <a:lvl8pPr marL="1371600" algn="l" rtl="0" eaLnBrk="1" fontAlgn="base" hangingPunct="1">
        <a:spcBef>
          <a:spcPct val="0"/>
        </a:spcBef>
        <a:spcAft>
          <a:spcPct val="0"/>
        </a:spcAft>
        <a:defRPr sz="4000">
          <a:solidFill>
            <a:schemeClr val="bg1"/>
          </a:solidFill>
          <a:latin typeface="Arial" charset="0"/>
          <a:cs typeface="Arial" charset="0"/>
        </a:defRPr>
      </a:lvl8pPr>
      <a:lvl9pPr marL="1828800" algn="l" rtl="0" eaLnBrk="1" fontAlgn="base" hangingPunct="1">
        <a:spcBef>
          <a:spcPct val="0"/>
        </a:spcBef>
        <a:spcAft>
          <a:spcPct val="0"/>
        </a:spcAft>
        <a:defRPr sz="4000">
          <a:solidFill>
            <a:schemeClr val="bg1"/>
          </a:solidFill>
          <a:latin typeface="Arial" charset="0"/>
          <a:cs typeface="Arial" charset="0"/>
        </a:defRPr>
      </a:lvl9pPr>
    </p:titleStyle>
    <p:bodyStyle>
      <a:lvl1pPr marL="342900" indent="-342900" algn="l" rtl="0" eaLnBrk="1" fontAlgn="base" hangingPunct="1">
        <a:spcBef>
          <a:spcPct val="20000"/>
        </a:spcBef>
        <a:spcAft>
          <a:spcPct val="0"/>
        </a:spcAft>
        <a:buFontTx/>
        <a:buBlip>
          <a:blip r:embed="rId37"/>
        </a:buBlip>
        <a:defRPr sz="2400">
          <a:solidFill>
            <a:schemeClr val="tx1"/>
          </a:solidFill>
          <a:latin typeface="Eras Light ITC" pitchFamily="34" charset="0"/>
          <a:ea typeface="+mn-ea"/>
          <a:cs typeface="+mn-cs"/>
        </a:defRPr>
      </a:lvl1pPr>
      <a:lvl2pPr marL="742950" indent="-285750" algn="l" rtl="0" eaLnBrk="1" fontAlgn="base" hangingPunct="1">
        <a:spcBef>
          <a:spcPct val="20000"/>
        </a:spcBef>
        <a:spcAft>
          <a:spcPct val="0"/>
        </a:spcAft>
        <a:buFontTx/>
        <a:buBlip>
          <a:blip r:embed="rId37"/>
        </a:buBlip>
        <a:defRPr sz="2000">
          <a:solidFill>
            <a:schemeClr val="tx1"/>
          </a:solidFill>
          <a:latin typeface="Eras Light ITC" pitchFamily="34" charset="0"/>
          <a:cs typeface="+mn-cs"/>
        </a:defRPr>
      </a:lvl2pPr>
      <a:lvl3pPr marL="1143000" indent="-228600" algn="l" rtl="0" eaLnBrk="1" fontAlgn="base" hangingPunct="1">
        <a:spcBef>
          <a:spcPct val="20000"/>
        </a:spcBef>
        <a:spcAft>
          <a:spcPct val="0"/>
        </a:spcAft>
        <a:buFontTx/>
        <a:buBlip>
          <a:blip r:embed="rId37"/>
        </a:buBlip>
        <a:defRPr sz="1800">
          <a:solidFill>
            <a:schemeClr val="tx1"/>
          </a:solidFill>
          <a:latin typeface="Eras Light ITC" pitchFamily="34" charset="0"/>
          <a:cs typeface="+mn-cs"/>
        </a:defRPr>
      </a:lvl3pPr>
      <a:lvl4pPr marL="1600200" indent="-228600" algn="l" rtl="0" eaLnBrk="1" fontAlgn="base" hangingPunct="1">
        <a:spcBef>
          <a:spcPct val="20000"/>
        </a:spcBef>
        <a:spcAft>
          <a:spcPct val="0"/>
        </a:spcAft>
        <a:buFontTx/>
        <a:buBlip>
          <a:blip r:embed="rId37"/>
        </a:buBlip>
        <a:defRPr sz="1600">
          <a:solidFill>
            <a:schemeClr val="tx1"/>
          </a:solidFill>
          <a:latin typeface="Eras Light ITC" pitchFamily="34" charset="0"/>
          <a:cs typeface="+mn-cs"/>
        </a:defRPr>
      </a:lvl4pPr>
      <a:lvl5pPr marL="2057400" indent="-228600" algn="l" rtl="0" eaLnBrk="1" fontAlgn="base" hangingPunct="1">
        <a:spcBef>
          <a:spcPct val="20000"/>
        </a:spcBef>
        <a:spcAft>
          <a:spcPct val="0"/>
        </a:spcAft>
        <a:buFontTx/>
        <a:buBlip>
          <a:blip r:embed="rId37"/>
        </a:buBlip>
        <a:defRPr sz="1600">
          <a:solidFill>
            <a:schemeClr val="tx1"/>
          </a:solidFill>
          <a:latin typeface="Eras Light ITC" pitchFamily="34" charset="0"/>
          <a:cs typeface="+mn-cs"/>
        </a:defRPr>
      </a:lvl5pPr>
      <a:lvl6pPr marL="2514600" indent="-228600" algn="l" rtl="0" eaLnBrk="1" fontAlgn="base" hangingPunct="1">
        <a:spcBef>
          <a:spcPct val="20000"/>
        </a:spcBef>
        <a:spcAft>
          <a:spcPct val="0"/>
        </a:spcAft>
        <a:buChar char="»"/>
        <a:defRPr>
          <a:solidFill>
            <a:schemeClr val="tx1"/>
          </a:solidFill>
          <a:latin typeface="+mn-lt"/>
          <a:cs typeface="+mn-cs"/>
        </a:defRPr>
      </a:lvl6pPr>
      <a:lvl7pPr marL="2971800" indent="-228600" algn="l" rtl="0" eaLnBrk="1" fontAlgn="base" hangingPunct="1">
        <a:spcBef>
          <a:spcPct val="20000"/>
        </a:spcBef>
        <a:spcAft>
          <a:spcPct val="0"/>
        </a:spcAft>
        <a:buChar char="»"/>
        <a:defRPr>
          <a:solidFill>
            <a:schemeClr val="tx1"/>
          </a:solidFill>
          <a:latin typeface="+mn-lt"/>
          <a:cs typeface="+mn-cs"/>
        </a:defRPr>
      </a:lvl7pPr>
      <a:lvl8pPr marL="3429000" indent="-228600" algn="l" rtl="0" eaLnBrk="1" fontAlgn="base" hangingPunct="1">
        <a:spcBef>
          <a:spcPct val="20000"/>
        </a:spcBef>
        <a:spcAft>
          <a:spcPct val="0"/>
        </a:spcAft>
        <a:buChar char="»"/>
        <a:defRPr>
          <a:solidFill>
            <a:schemeClr val="tx1"/>
          </a:solidFill>
          <a:latin typeface="+mn-lt"/>
          <a:cs typeface="+mn-cs"/>
        </a:defRPr>
      </a:lvl8pPr>
      <a:lvl9pPr marL="3886200" indent="-228600" algn="l" rtl="0" eaLnBrk="1" fontAlgn="base" hangingPunct="1">
        <a:spcBef>
          <a:spcPct val="20000"/>
        </a:spcBef>
        <a:spcAft>
          <a:spcPct val="0"/>
        </a:spcAft>
        <a:buChar char="»"/>
        <a:defRPr>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1.xml"/><Relationship Id="rId1" Type="http://schemas.openxmlformats.org/officeDocument/2006/relationships/tags" Target="../tags/tag11.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2.xml"/><Relationship Id="rId1" Type="http://schemas.openxmlformats.org/officeDocument/2006/relationships/tags" Target="../tags/tag12.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0.xml"/><Relationship Id="rId1" Type="http://schemas.openxmlformats.org/officeDocument/2006/relationships/tags" Target="../tags/tag13.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ags" Target="../tags/tag14.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0.xml"/><Relationship Id="rId1" Type="http://schemas.openxmlformats.org/officeDocument/2006/relationships/tags" Target="../tags/tag15.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tags" Target="../tags/tag16.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tags" Target="../tags/tag17.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1.png"/><Relationship Id="rId7" Type="http://schemas.openxmlformats.org/officeDocument/2006/relationships/diagramColors" Target="../diagrams/colors1.xml"/><Relationship Id="rId2" Type="http://schemas.openxmlformats.org/officeDocument/2006/relationships/slideLayout" Target="../slideLayouts/slideLayout23.xml"/><Relationship Id="rId1" Type="http://schemas.openxmlformats.org/officeDocument/2006/relationships/tags" Target="../tags/tag1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5.xml"/><Relationship Id="rId1" Type="http://schemas.openxmlformats.org/officeDocument/2006/relationships/tags" Target="../tags/tag20.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6.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9.xml"/><Relationship Id="rId1" Type="http://schemas.openxmlformats.org/officeDocument/2006/relationships/tags" Target="../tags/tag21.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tags" Target="../tags/tag2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tags" Target="../tags/tag23.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6.xml"/><Relationship Id="rId1" Type="http://schemas.openxmlformats.org/officeDocument/2006/relationships/tags" Target="../tags/tag24.xm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tags" Target="../tags/tag25.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3.xml"/><Relationship Id="rId1" Type="http://schemas.openxmlformats.org/officeDocument/2006/relationships/tags" Target="../tags/tag26.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3.xml"/><Relationship Id="rId1" Type="http://schemas.openxmlformats.org/officeDocument/2006/relationships/tags" Target="../tags/tag27.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7.xml"/><Relationship Id="rId1" Type="http://schemas.openxmlformats.org/officeDocument/2006/relationships/tags" Target="../tags/tag28.xm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0.xml"/><Relationship Id="rId1" Type="http://schemas.openxmlformats.org/officeDocument/2006/relationships/tags" Target="../tags/tag29.xml"/><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3.xml"/><Relationship Id="rId1" Type="http://schemas.openxmlformats.org/officeDocument/2006/relationships/tags" Target="../tags/tag30.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17.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9.xml"/><Relationship Id="rId1" Type="http://schemas.openxmlformats.org/officeDocument/2006/relationships/tags" Target="../tags/tag31.xml"/><Relationship Id="rId4" Type="http://schemas.openxmlformats.org/officeDocument/2006/relationships/image" Target="../media/image32.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8.xml"/><Relationship Id="rId1" Type="http://schemas.openxmlformats.org/officeDocument/2006/relationships/tags" Target="../tags/tag32.xml"/><Relationship Id="rId4" Type="http://schemas.openxmlformats.org/officeDocument/2006/relationships/image" Target="../media/image33.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9.xml"/><Relationship Id="rId1" Type="http://schemas.openxmlformats.org/officeDocument/2006/relationships/tags" Target="../tags/tag3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9.xml"/><Relationship Id="rId1" Type="http://schemas.openxmlformats.org/officeDocument/2006/relationships/tags" Target="../tags/tag34.xml"/><Relationship Id="rId4" Type="http://schemas.openxmlformats.org/officeDocument/2006/relationships/image" Target="../media/image34.jpe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8.xml"/><Relationship Id="rId1" Type="http://schemas.openxmlformats.org/officeDocument/2006/relationships/tags" Target="../tags/tag35.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0.xml"/><Relationship Id="rId1" Type="http://schemas.openxmlformats.org/officeDocument/2006/relationships/tags" Target="../tags/tag36.xml"/><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21.xml"/><Relationship Id="rId1" Type="http://schemas.openxmlformats.org/officeDocument/2006/relationships/tags" Target="../tags/tag3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1.xml"/><Relationship Id="rId1" Type="http://schemas.openxmlformats.org/officeDocument/2006/relationships/tags" Target="../tags/tag38.xml"/><Relationship Id="rId4" Type="http://schemas.openxmlformats.org/officeDocument/2006/relationships/image" Target="../media/image38.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6.xml"/><Relationship Id="rId1" Type="http://schemas.openxmlformats.org/officeDocument/2006/relationships/tags" Target="../tags/tag39.xml"/><Relationship Id="rId4" Type="http://schemas.openxmlformats.org/officeDocument/2006/relationships/image" Target="../media/image39.jpeg"/></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32.xml"/><Relationship Id="rId1" Type="http://schemas.openxmlformats.org/officeDocument/2006/relationships/tags" Target="../tags/tag4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8.xml"/><Relationship Id="rId1" Type="http://schemas.openxmlformats.org/officeDocument/2006/relationships/tags" Target="../tags/tag5.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18.xml"/><Relationship Id="rId1" Type="http://schemas.openxmlformats.org/officeDocument/2006/relationships/tags" Target="../tags/tag41.xml"/></Relationships>
</file>

<file path=ppt/slides/_rels/slide41.xml.rels><?xml version="1.0" encoding="UTF-8" standalone="yes"?>
<Relationships xmlns="http://schemas.openxmlformats.org/package/2006/relationships"><Relationship Id="rId8" Type="http://schemas.openxmlformats.org/officeDocument/2006/relationships/hyperlink" Target="http://www.womenslaw.org/" TargetMode="External"/><Relationship Id="rId3" Type="http://schemas.openxmlformats.org/officeDocument/2006/relationships/image" Target="../media/image45.jpeg"/><Relationship Id="rId7" Type="http://schemas.openxmlformats.org/officeDocument/2006/relationships/hyperlink" Target="http://www.abanet.org/domviol" TargetMode="External"/><Relationship Id="rId2" Type="http://schemas.openxmlformats.org/officeDocument/2006/relationships/slideLayout" Target="../slideLayouts/slideLayout21.xml"/><Relationship Id="rId1" Type="http://schemas.openxmlformats.org/officeDocument/2006/relationships/tags" Target="../tags/tag42.xml"/><Relationship Id="rId6" Type="http://schemas.openxmlformats.org/officeDocument/2006/relationships/hyperlink" Target="http://www.tsc.state.tn.us/forms-publications" TargetMode="External"/><Relationship Id="rId5" Type="http://schemas.openxmlformats.org/officeDocument/2006/relationships/hyperlink" Target="http://www.tcadsv.org/" TargetMode="External"/><Relationship Id="rId4" Type="http://schemas.openxmlformats.org/officeDocument/2006/relationships/hyperlink" Target="http://www.las.org/"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19.xml"/><Relationship Id="rId1" Type="http://schemas.openxmlformats.org/officeDocument/2006/relationships/tags" Target="../tags/tag4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9.xml"/><Relationship Id="rId1" Type="http://schemas.openxmlformats.org/officeDocument/2006/relationships/tags" Target="../tags/tag6.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0.xml"/><Relationship Id="rId1" Type="http://schemas.openxmlformats.org/officeDocument/2006/relationships/tags" Target="../tags/tag7.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7.xml"/><Relationship Id="rId1" Type="http://schemas.openxmlformats.org/officeDocument/2006/relationships/tags" Target="../tags/tag8.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0.xml"/><Relationship Id="rId1" Type="http://schemas.openxmlformats.org/officeDocument/2006/relationships/tags" Target="../tags/tag9.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7.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1331640" y="3429000"/>
            <a:ext cx="3240360" cy="1246361"/>
          </a:xfrm>
        </p:spPr>
        <p:txBody>
          <a:bodyPr>
            <a:noAutofit/>
          </a:bodyPr>
          <a:lstStyle/>
          <a:p>
            <a:r>
              <a:rPr lang="en-US" sz="3249" smtClean="0"/>
              <a:t>Basics of Orders of Protection</a:t>
            </a:r>
            <a:endParaRPr lang="en-US" sz="3249"/>
          </a:p>
        </p:txBody>
      </p:sp>
      <p:sp>
        <p:nvSpPr>
          <p:cNvPr id="7" name="Subtitle 6"/>
          <p:cNvSpPr>
            <a:spLocks noGrp="1"/>
          </p:cNvSpPr>
          <p:nvPr>
            <p:ph type="subTitle" idx="1"/>
          </p:nvPr>
        </p:nvSpPr>
        <p:spPr>
          <a:xfrm>
            <a:off x="1331640" y="4653136"/>
            <a:ext cx="3240360" cy="1584175"/>
          </a:xfrm>
        </p:spPr>
        <p:txBody>
          <a:bodyPr>
            <a:noAutofit/>
          </a:bodyPr>
          <a:lstStyle/>
          <a:p>
            <a:r>
              <a:rPr lang="en-US" sz="1231" dirty="0" smtClean="0"/>
              <a:t>Presented by:</a:t>
            </a:r>
          </a:p>
          <a:p>
            <a:r>
              <a:rPr lang="en-US" sz="1231" dirty="0" smtClean="0"/>
              <a:t>DarKenya W. Waller</a:t>
            </a:r>
          </a:p>
          <a:p>
            <a:r>
              <a:rPr lang="en-US" sz="1231" dirty="0" smtClean="0"/>
              <a:t>Managing Attorney</a:t>
            </a:r>
          </a:p>
          <a:p>
            <a:r>
              <a:rPr lang="en-US" sz="1231" dirty="0" smtClean="0"/>
              <a:t>Legal Aid Society of Middle TN and the </a:t>
            </a:r>
            <a:r>
              <a:rPr lang="en-US" sz="1231" dirty="0" err="1" smtClean="0"/>
              <a:t>Cumberlands</a:t>
            </a:r>
            <a:endParaRPr lang="en-US" sz="1231" dirty="0" smtClean="0"/>
          </a:p>
          <a:p>
            <a:r>
              <a:rPr lang="en-US" sz="1231" dirty="0" smtClean="0"/>
              <a:t>February 25, 2015</a:t>
            </a:r>
            <a:endParaRPr lang="en-US" sz="1231" dirty="0"/>
          </a:p>
        </p:txBody>
      </p:sp>
      <p:sp>
        <p:nvSpPr>
          <p:cNvPr id="4" name="TextBox 3"/>
          <p:cNvSpPr txBox="1"/>
          <p:nvPr/>
        </p:nvSpPr>
        <p:spPr>
          <a:xfrm>
            <a:off x="12700" y="12700"/>
            <a:ext cx="12700" cy="12700"/>
          </a:xfrm>
          <a:prstGeom prst="rect">
            <a:avLst/>
          </a:prstGeom>
          <a:noFill/>
        </p:spPr>
        <p:txBody>
          <a:bodyPr vert="horz" rtlCol="0">
            <a:spAutoFit/>
          </a:bodyPr>
          <a:lstStyle/>
          <a:p>
            <a:endParaRPr lang="en-US"/>
          </a:p>
        </p:txBody>
      </p:sp>
      <p:sp>
        <p:nvSpPr>
          <p:cNvPr id="5" name="TextBox 4"/>
          <p:cNvSpPr txBox="1"/>
          <p:nvPr/>
        </p:nvSpPr>
        <p:spPr>
          <a:xfrm>
            <a:off x="12700" y="12700"/>
            <a:ext cx="12700" cy="12700"/>
          </a:xfrm>
          <a:prstGeom prst="rect">
            <a:avLst/>
          </a:prstGeom>
          <a:noFill/>
        </p:spPr>
        <p:txBody>
          <a:bodyPr vert="horz" rtlCol="0">
            <a:spAutoFit/>
          </a:bodyPr>
          <a:lstStyle/>
          <a:p>
            <a:endParaRPr lang="en-US"/>
          </a:p>
        </p:txBody>
      </p:sp>
    </p:spTree>
    <p:custDataLst>
      <p:tags r:id="rId1"/>
    </p:custDataLst>
    <p:extLst>
      <p:ext uri="{BB962C8B-B14F-4D97-AF65-F5344CB8AC3E}">
        <p14:creationId xmlns:p14="http://schemas.microsoft.com/office/powerpoint/2010/main" val="1685667918"/>
      </p:ext>
    </p:extLst>
  </p:cSld>
  <p:clrMapOvr>
    <a:masterClrMapping/>
  </p:clrMapOvr>
  <p:transition spd="slow">
    <p:wheel spokes="2"/>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Placeholder 7" descr="Image-417_600.png"/>
          <p:cNvPicPr>
            <a:picLocks noGrp="1"/>
          </p:cNvPicPr>
          <p:nvPr>
            <p:ph type="pic" sz="quarter" idx="13"/>
          </p:nvPr>
        </p:nvPicPr>
        <p:blipFill>
          <a:blip r:embed="rId4" cstate="print"/>
          <a:srcRect l="19" r="19"/>
          <a:stretch>
            <a:fillRect/>
          </a:stretch>
        </p:blipFill>
        <p:spPr>
          <a:xfrm>
            <a:off x="5980327" y="1600200"/>
            <a:ext cx="2669743" cy="4343400"/>
          </a:xfrm>
        </p:spPr>
      </p:pic>
      <p:sp>
        <p:nvSpPr>
          <p:cNvPr id="5" name="Title 4"/>
          <p:cNvSpPr>
            <a:spLocks noGrp="1"/>
          </p:cNvSpPr>
          <p:nvPr>
            <p:ph type="title"/>
          </p:nvPr>
        </p:nvSpPr>
        <p:spPr>
          <a:xfrm>
            <a:off x="228600" y="152401"/>
            <a:ext cx="8686800" cy="914400"/>
          </a:xfrm>
        </p:spPr>
        <p:txBody>
          <a:bodyPr>
            <a:noAutofit/>
          </a:bodyPr>
          <a:lstStyle/>
          <a:p>
            <a:r>
              <a:rPr lang="en-US" smtClean="0"/>
              <a:t>Is there “good cause” for an OP?</a:t>
            </a:r>
            <a:endParaRPr lang="en-US"/>
          </a:p>
        </p:txBody>
      </p:sp>
      <p:sp>
        <p:nvSpPr>
          <p:cNvPr id="6" name="Text Placeholder 5"/>
          <p:cNvSpPr>
            <a:spLocks noGrp="1"/>
          </p:cNvSpPr>
          <p:nvPr>
            <p:ph type="body" sz="quarter" idx="12"/>
          </p:nvPr>
        </p:nvSpPr>
        <p:spPr>
          <a:xfrm>
            <a:off x="228600" y="1371600"/>
            <a:ext cx="5334000" cy="4876800"/>
          </a:xfrm>
        </p:spPr>
        <p:txBody>
          <a:bodyPr>
            <a:noAutofit/>
          </a:bodyPr>
          <a:lstStyle/>
          <a:p>
            <a:pPr lvl="0" algn="l" rtl="0">
              <a:buNone/>
            </a:pPr>
            <a:r>
              <a:rPr lang="en-US" sz="1625" smtClean="0"/>
              <a:t>Is there an immediate and present danger of abuse to the petitioner? Consider:</a:t>
            </a:r>
            <a:endParaRPr lang="en-US" sz="1625"/>
          </a:p>
          <a:p>
            <a:pPr lvl="0" algn="l" rtl="0"/>
            <a:r>
              <a:rPr lang="en-US" sz="1625" smtClean="0"/>
              <a:t>A history of violence;</a:t>
            </a:r>
            <a:endParaRPr lang="en-US" sz="1625"/>
          </a:p>
          <a:p>
            <a:pPr lvl="0" algn="l" rtl="0"/>
            <a:r>
              <a:rPr lang="en-US" sz="1625" smtClean="0"/>
              <a:t>Respondent’s pattern of conduct;</a:t>
            </a:r>
            <a:endParaRPr lang="en-US" sz="1625"/>
          </a:p>
          <a:p>
            <a:pPr lvl="0" algn="l" rtl="0"/>
            <a:r>
              <a:rPr lang="en-US" sz="1625" smtClean="0"/>
              <a:t>Petitioner’s injuries;</a:t>
            </a:r>
            <a:endParaRPr lang="en-US" sz="1625"/>
          </a:p>
          <a:p>
            <a:pPr lvl="0" algn="l" rtl="0"/>
            <a:r>
              <a:rPr lang="en-US" sz="1625" smtClean="0"/>
              <a:t>Petitioner’s fear of retaliation;</a:t>
            </a:r>
            <a:endParaRPr lang="en-US" sz="1625"/>
          </a:p>
          <a:p>
            <a:pPr lvl="0" algn="l" rtl="0"/>
            <a:r>
              <a:rPr lang="en-US" sz="1625" smtClean="0"/>
              <a:t>Respondent’s access to weapons;</a:t>
            </a:r>
            <a:endParaRPr lang="en-US" sz="1625"/>
          </a:p>
          <a:p>
            <a:pPr lvl="0" algn="l" rtl="0"/>
            <a:r>
              <a:rPr lang="en-US" sz="1625" smtClean="0"/>
              <a:t>Respondent’s history of stalking;</a:t>
            </a:r>
            <a:endParaRPr lang="en-US" sz="1625"/>
          </a:p>
          <a:p>
            <a:pPr lvl="0" algn="l" rtl="0"/>
            <a:r>
              <a:rPr lang="en-US" sz="1625" smtClean="0"/>
              <a:t>Respondent’s criminal record;</a:t>
            </a:r>
            <a:endParaRPr lang="en-US" sz="1625"/>
          </a:p>
          <a:p>
            <a:pPr lvl="0" algn="l" rtl="0"/>
            <a:r>
              <a:rPr lang="en-US" sz="1625" smtClean="0"/>
              <a:t>Respondent’s use of drugs or alcohol;</a:t>
            </a:r>
            <a:endParaRPr lang="en-US" sz="1625"/>
          </a:p>
          <a:p>
            <a:pPr lvl="0" algn="l" rtl="0"/>
            <a:r>
              <a:rPr lang="en-US" sz="1625" smtClean="0"/>
              <a:t>Respondent’s threats of suicide;</a:t>
            </a:r>
            <a:endParaRPr lang="en-US" sz="1625"/>
          </a:p>
          <a:p>
            <a:pPr lvl="0" algn="l" rtl="0"/>
            <a:r>
              <a:rPr lang="en-US" sz="1625" smtClean="0"/>
              <a:t>Respondent’s history of mental illness;</a:t>
            </a:r>
            <a:endParaRPr lang="en-US" sz="1625"/>
          </a:p>
          <a:p>
            <a:pPr lvl="0" algn="l" rtl="0"/>
            <a:r>
              <a:rPr lang="en-US" sz="1625" smtClean="0"/>
              <a:t>Threats to attack the petitioner, the children, or other family members;</a:t>
            </a:r>
            <a:endParaRPr lang="en-US" sz="1625"/>
          </a:p>
          <a:p>
            <a:pPr lvl="0" algn="l" rtl="0"/>
            <a:r>
              <a:rPr lang="en-US" sz="1625" smtClean="0"/>
              <a:t>Threats to animals (pets);</a:t>
            </a:r>
            <a:endParaRPr lang="en-US" sz="1625"/>
          </a:p>
          <a:p>
            <a:pPr lvl="0" algn="l" rtl="0"/>
            <a:r>
              <a:rPr lang="en-US" sz="1625" smtClean="0"/>
              <a:t>Threats or attacks on family or household members.</a:t>
            </a:r>
            <a:endParaRPr lang="en-US" sz="1625"/>
          </a:p>
        </p:txBody>
      </p:sp>
    </p:spTree>
    <p:custDataLst>
      <p:tags r:id="rId1"/>
    </p:custDataLst>
    <p:extLst>
      <p:ext uri="{BB962C8B-B14F-4D97-AF65-F5344CB8AC3E}">
        <p14:creationId xmlns:p14="http://schemas.microsoft.com/office/powerpoint/2010/main" val="2268930338"/>
      </p:ext>
    </p:extLst>
  </p:cSld>
  <p:clrMapOvr>
    <a:masterClrMapping/>
  </p:clrMapOvr>
  <p:transition spd="slow">
    <p:wheel spokes="2"/>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linds(horizont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Picture Placeholder 8" descr="Image-7809.JPG"/>
          <p:cNvPicPr>
            <a:picLocks noGrp="1"/>
          </p:cNvPicPr>
          <p:nvPr>
            <p:ph type="pic" sz="quarter" idx="13"/>
          </p:nvPr>
        </p:nvPicPr>
        <p:blipFill>
          <a:blip r:embed="rId4" cstate="print"/>
          <a:srcRect/>
          <a:stretch>
            <a:fillRect/>
          </a:stretch>
        </p:blipFill>
        <p:spPr>
          <a:xfrm rot="349348">
            <a:off x="8042275" y="5080613"/>
            <a:ext cx="1046797" cy="1371600"/>
          </a:xfrm>
        </p:spPr>
      </p:pic>
      <p:sp>
        <p:nvSpPr>
          <p:cNvPr id="5" name="Title 4"/>
          <p:cNvSpPr>
            <a:spLocks noGrp="1"/>
          </p:cNvSpPr>
          <p:nvPr>
            <p:ph type="title"/>
          </p:nvPr>
        </p:nvSpPr>
        <p:spPr>
          <a:xfrm>
            <a:off x="277687" y="368077"/>
            <a:ext cx="8542783" cy="828675"/>
          </a:xfrm>
        </p:spPr>
        <p:txBody>
          <a:bodyPr>
            <a:noAutofit/>
          </a:bodyPr>
          <a:lstStyle/>
          <a:p>
            <a:r>
              <a:rPr lang="en-US" smtClean="0"/>
              <a:t>Is there “good cause” for an OP?</a:t>
            </a:r>
            <a:endParaRPr lang="en-US"/>
          </a:p>
        </p:txBody>
      </p:sp>
      <p:sp>
        <p:nvSpPr>
          <p:cNvPr id="6" name="Text Placeholder 5"/>
          <p:cNvSpPr>
            <a:spLocks noGrp="1"/>
          </p:cNvSpPr>
          <p:nvPr>
            <p:ph type="body" sz="quarter" idx="12"/>
          </p:nvPr>
        </p:nvSpPr>
        <p:spPr>
          <a:xfrm>
            <a:off x="228600" y="1371600"/>
            <a:ext cx="7162800" cy="4876800"/>
          </a:xfrm>
        </p:spPr>
        <p:txBody>
          <a:bodyPr>
            <a:noAutofit/>
          </a:bodyPr>
          <a:lstStyle/>
          <a:p>
            <a:pPr lvl="0" algn="l" rtl="0">
              <a:buNone/>
            </a:pPr>
            <a:r>
              <a:rPr lang="en-US" b="1" i="0" smtClean="0"/>
              <a:t>Court Costs (T.C.A. § 36-3-617)</a:t>
            </a:r>
            <a:endParaRPr lang="en-US"/>
          </a:p>
          <a:p>
            <a:pPr lvl="0" algn="l" rtl="0"/>
            <a:r>
              <a:rPr lang="en-US" b="0" i="0" smtClean="0"/>
              <a:t>There is </a:t>
            </a:r>
            <a:r>
              <a:rPr lang="en-US" b="1" i="0" smtClean="0"/>
              <a:t>NO INITIAL FEE </a:t>
            </a:r>
            <a:r>
              <a:rPr lang="en-US" b="0" i="0" smtClean="0"/>
              <a:t>for a petition to the court for </a:t>
            </a:r>
            <a:r>
              <a:rPr lang="en-US" b="1" i="1" smtClean="0"/>
              <a:t>any</a:t>
            </a:r>
            <a:r>
              <a:rPr lang="en-US" b="0" i="0" smtClean="0"/>
              <a:t> action on an order of protection.</a:t>
            </a:r>
            <a:endParaRPr lang="en-US"/>
          </a:p>
          <a:p>
            <a:pPr lvl="0" algn="l" rtl="0"/>
            <a:r>
              <a:rPr lang="en-US" b="0" i="0" smtClean="0"/>
              <a:t>If the court does not issue or extend an order of protection, the court may assess all court costs against the petitioner if the court finds by clear and convincing evidence:</a:t>
            </a:r>
            <a:endParaRPr lang="en-US"/>
          </a:p>
          <a:p>
            <a:pPr lvl="1" algn="l" rtl="0"/>
            <a:r>
              <a:rPr lang="en-US" b="0" i="0" smtClean="0"/>
              <a:t>(a) the petitioner is not a victim and that such determination is not based on the petitioner’s request to dismiss the order, failure to attend the hearing or incorrectly filling out the petition;</a:t>
            </a:r>
            <a:r>
              <a:t/>
            </a:r>
            <a:br/>
            <a:r>
              <a:rPr lang="en-US" b="1" i="0" smtClean="0"/>
              <a:t>AND</a:t>
            </a:r>
            <a:endParaRPr lang="en-US"/>
          </a:p>
          <a:p>
            <a:pPr lvl="1" algn="l" rtl="0"/>
            <a:r>
              <a:rPr lang="en-US" b="0" i="0" smtClean="0"/>
              <a:t>(b) the petitioner knew that the allegations were false at the time the petition was filed.</a:t>
            </a:r>
            <a:endParaRPr lang="en-US"/>
          </a:p>
        </p:txBody>
      </p:sp>
    </p:spTree>
    <p:custDataLst>
      <p:tags r:id="rId1"/>
    </p:custDataLst>
    <p:extLst>
      <p:ext uri="{BB962C8B-B14F-4D97-AF65-F5344CB8AC3E}">
        <p14:creationId xmlns:p14="http://schemas.microsoft.com/office/powerpoint/2010/main" val="1799325546"/>
      </p:ext>
    </p:extLst>
  </p:cSld>
  <p:clrMapOvr>
    <a:masterClrMapping/>
  </p:clrMapOvr>
  <p:transition spd="slow">
    <p:wheel spokes="2"/>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linds(horizont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Placeholder 7" descr="Image-3420_400.JPG"/>
          <p:cNvPicPr>
            <a:picLocks noGrp="1"/>
          </p:cNvPicPr>
          <p:nvPr>
            <p:ph type="pic" sz="quarter" idx="13"/>
          </p:nvPr>
        </p:nvPicPr>
        <p:blipFill>
          <a:blip r:embed="rId4" cstate="print"/>
          <a:srcRect l="2508" r="2508"/>
          <a:stretch>
            <a:fillRect/>
          </a:stretch>
        </p:blipFill>
        <p:spPr>
          <a:xfrm>
            <a:off x="228600" y="1371600"/>
            <a:ext cx="1833489" cy="1447800"/>
          </a:xfrm>
        </p:spPr>
      </p:pic>
      <p:sp>
        <p:nvSpPr>
          <p:cNvPr id="5" name="Title 4"/>
          <p:cNvSpPr>
            <a:spLocks noGrp="1"/>
          </p:cNvSpPr>
          <p:nvPr>
            <p:ph type="title"/>
          </p:nvPr>
        </p:nvSpPr>
        <p:spPr>
          <a:xfrm>
            <a:off x="277687" y="368077"/>
            <a:ext cx="8542783" cy="828675"/>
          </a:xfrm>
        </p:spPr>
        <p:txBody>
          <a:bodyPr>
            <a:noAutofit/>
          </a:bodyPr>
          <a:lstStyle/>
          <a:p>
            <a:r>
              <a:rPr lang="en-US" smtClean="0"/>
              <a:t>SPECIAL NOTE</a:t>
            </a:r>
            <a:endParaRPr lang="en-US"/>
          </a:p>
        </p:txBody>
      </p:sp>
      <p:sp>
        <p:nvSpPr>
          <p:cNvPr id="6" name="Text Placeholder 5"/>
          <p:cNvSpPr>
            <a:spLocks noGrp="1"/>
          </p:cNvSpPr>
          <p:nvPr>
            <p:ph type="body" sz="quarter" idx="12"/>
          </p:nvPr>
        </p:nvSpPr>
        <p:spPr>
          <a:xfrm>
            <a:off x="228600" y="2819400"/>
            <a:ext cx="8686800" cy="3581400"/>
          </a:xfrm>
        </p:spPr>
        <p:txBody>
          <a:bodyPr>
            <a:noAutofit/>
          </a:bodyPr>
          <a:lstStyle/>
          <a:p>
            <a:pPr lvl="0" algn="l" rtl="0"/>
            <a:r>
              <a:rPr lang="en-US" sz="2280" b="0" smtClean="0"/>
              <a:t>Ex Parte orders stay in effect until the time of the hearing on the matter. (T.C.A. § 36-3-605)</a:t>
            </a:r>
            <a:endParaRPr lang="en-US" sz="2166"/>
          </a:p>
          <a:p>
            <a:pPr lvl="0" algn="l" rtl="0"/>
            <a:r>
              <a:rPr lang="en-US" sz="2280" b="0" smtClean="0"/>
              <a:t>Courts </a:t>
            </a:r>
            <a:r>
              <a:rPr lang="en-US" sz="2280" b="1" smtClean="0"/>
              <a:t>shall</a:t>
            </a:r>
            <a:r>
              <a:rPr lang="en-US" sz="2280" b="0" smtClean="0"/>
              <a:t> use the Administrative Office of the Courts forms. (T.C.A. § 36-3-604) http://www.tsc.state.tn.us</a:t>
            </a:r>
            <a:endParaRPr lang="en-US" sz="2166"/>
          </a:p>
          <a:p>
            <a:pPr lvl="0" algn="l" rtl="0"/>
            <a:r>
              <a:rPr lang="en-US" sz="2280" b="0" smtClean="0"/>
              <a:t>If the petitioner does not meet the standard of proof for the ex parte order, the judge is required to set a hearing for review.</a:t>
            </a:r>
            <a:endParaRPr lang="en-US" sz="2166"/>
          </a:p>
          <a:p>
            <a:pPr lvl="0" algn="l" rtl="0"/>
            <a:r>
              <a:rPr lang="en-US" sz="2280" b="0" smtClean="0"/>
              <a:t>If the ex parte order is dismissed, the judge must hear the pending petition.</a:t>
            </a:r>
            <a:endParaRPr lang="en-US" sz="2280"/>
          </a:p>
        </p:txBody>
      </p:sp>
    </p:spTree>
    <p:custDataLst>
      <p:tags r:id="rId1"/>
    </p:custDataLst>
    <p:extLst>
      <p:ext uri="{BB962C8B-B14F-4D97-AF65-F5344CB8AC3E}">
        <p14:creationId xmlns:p14="http://schemas.microsoft.com/office/powerpoint/2010/main" val="1730088721"/>
      </p:ext>
    </p:extLst>
  </p:cSld>
  <p:clrMapOvr>
    <a:masterClrMapping/>
  </p:clrMapOvr>
  <p:transition spd="slow">
    <p:wheel spokes="2"/>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linds(horizont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4" cstate="print"/>
          <a:srcRect l="32276" t="14815" r="33366" b="5556"/>
          <a:stretch>
            <a:fillRect/>
          </a:stretch>
        </p:blipFill>
        <p:spPr bwMode="auto">
          <a:xfrm>
            <a:off x="1905000" y="304800"/>
            <a:ext cx="5105400" cy="6248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ight Arrow 2"/>
          <p:cNvSpPr/>
          <p:nvPr/>
        </p:nvSpPr>
        <p:spPr>
          <a:xfrm>
            <a:off x="1066800" y="4267200"/>
            <a:ext cx="978408" cy="484632"/>
          </a:xfrm>
          <a:prstGeom prst="rightArrow">
            <a:avLst/>
          </a:prstGeom>
          <a:solidFill>
            <a:srgbClr val="FF00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2133600" y="4419600"/>
            <a:ext cx="4724400" cy="685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a:off x="1066800" y="5181600"/>
            <a:ext cx="978408" cy="484632"/>
          </a:xfrm>
          <a:prstGeom prst="rightArrow">
            <a:avLst/>
          </a:prstGeom>
          <a:solidFill>
            <a:srgbClr val="FF00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812347972"/>
      </p:ext>
    </p:extLst>
  </p:cSld>
  <p:clrMapOvr>
    <a:masterClrMapping/>
  </p:clrMapOvr>
  <p:transition spd="slow">
    <p:wheel spokes="2"/>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Picture Placeholder 8" descr="Image-1485.jpg"/>
          <p:cNvPicPr>
            <a:picLocks noGrp="1"/>
          </p:cNvPicPr>
          <p:nvPr>
            <p:ph type="pic" sz="quarter" idx="13"/>
          </p:nvPr>
        </p:nvPicPr>
        <p:blipFill>
          <a:blip r:embed="rId4" cstate="print"/>
          <a:srcRect/>
          <a:stretch>
            <a:fillRect/>
          </a:stretch>
        </p:blipFill>
        <p:spPr>
          <a:xfrm>
            <a:off x="228600" y="1451028"/>
            <a:ext cx="1833489" cy="1288942"/>
          </a:xfrm>
        </p:spPr>
      </p:pic>
      <p:sp>
        <p:nvSpPr>
          <p:cNvPr id="5" name="Title 4"/>
          <p:cNvSpPr>
            <a:spLocks noGrp="1"/>
          </p:cNvSpPr>
          <p:nvPr>
            <p:ph type="title"/>
          </p:nvPr>
        </p:nvSpPr>
        <p:spPr>
          <a:xfrm>
            <a:off x="277688" y="368077"/>
            <a:ext cx="8542784" cy="828675"/>
          </a:xfrm>
        </p:spPr>
        <p:txBody>
          <a:bodyPr>
            <a:noAutofit/>
          </a:bodyPr>
          <a:lstStyle/>
          <a:p>
            <a:r>
              <a:rPr lang="en-US" sz="3800" smtClean="0"/>
              <a:t>Relief Available under an Ex Parte OP</a:t>
            </a:r>
            <a:endParaRPr lang="en-US" sz="3800"/>
          </a:p>
        </p:txBody>
      </p:sp>
      <p:sp>
        <p:nvSpPr>
          <p:cNvPr id="6" name="Text Placeholder 5"/>
          <p:cNvSpPr>
            <a:spLocks noGrp="1"/>
          </p:cNvSpPr>
          <p:nvPr>
            <p:ph type="body" sz="quarter" idx="12"/>
          </p:nvPr>
        </p:nvSpPr>
        <p:spPr>
          <a:xfrm>
            <a:off x="228600" y="2819400"/>
            <a:ext cx="8686800" cy="3581400"/>
          </a:xfrm>
        </p:spPr>
        <p:txBody>
          <a:bodyPr>
            <a:noAutofit/>
          </a:bodyPr>
          <a:lstStyle/>
          <a:p>
            <a:pPr lvl="0" algn="l" rtl="0"/>
            <a:r>
              <a:rPr lang="en-US" sz="2280" b="0" smtClean="0"/>
              <a:t>Directing the respondent to </a:t>
            </a:r>
            <a:r>
              <a:rPr lang="en-US" sz="2280" b="1" smtClean="0"/>
              <a:t>refrain from committing or threatening</a:t>
            </a:r>
            <a:r>
              <a:rPr lang="en-US" sz="2280" b="0" smtClean="0"/>
              <a:t> additional acts of abuse, including domestic abuse, sexual assault, and stalking against the petitioner and the minor children;</a:t>
            </a:r>
            <a:endParaRPr lang="en-US" sz="2166"/>
          </a:p>
          <a:p>
            <a:pPr lvl="0" algn="l" rtl="0"/>
            <a:r>
              <a:rPr lang="en-US" sz="2280" b="0" smtClean="0"/>
              <a:t>Prohibiting the defendant from </a:t>
            </a:r>
            <a:r>
              <a:rPr lang="en-US" sz="2280" b="1" smtClean="0"/>
              <a:t>coming about the petitioner</a:t>
            </a:r>
            <a:r>
              <a:rPr lang="en-US" sz="2280" b="0" smtClean="0"/>
              <a:t> for any purpose, from telephoning, contacting, or otherwise </a:t>
            </a:r>
            <a:r>
              <a:rPr lang="en-US" sz="2280" b="1" smtClean="0"/>
              <a:t>communicating</a:t>
            </a:r>
            <a:r>
              <a:rPr lang="en-US" sz="2280" b="0" smtClean="0"/>
              <a:t> with the petitioner directly or indirectly;</a:t>
            </a:r>
            <a:endParaRPr lang="en-US" sz="2166"/>
          </a:p>
          <a:p>
            <a:pPr lvl="0" algn="l" rtl="0"/>
            <a:r>
              <a:rPr lang="en-US" sz="2280" b="0" smtClean="0"/>
              <a:t>Ordering the respondent to </a:t>
            </a:r>
            <a:r>
              <a:rPr lang="en-US" sz="2280" b="1" smtClean="0"/>
              <a:t>leave the shared residence </a:t>
            </a:r>
            <a:r>
              <a:rPr lang="en-US" sz="2280" b="0" smtClean="0"/>
              <a:t>while the order of protection petition is pending a hearing.</a:t>
            </a:r>
            <a:endParaRPr lang="en-US" sz="2280"/>
          </a:p>
        </p:txBody>
      </p:sp>
    </p:spTree>
    <p:custDataLst>
      <p:tags r:id="rId1"/>
    </p:custDataLst>
    <p:extLst>
      <p:ext uri="{BB962C8B-B14F-4D97-AF65-F5344CB8AC3E}">
        <p14:creationId xmlns:p14="http://schemas.microsoft.com/office/powerpoint/2010/main" val="1730088721"/>
      </p:ext>
    </p:extLst>
  </p:cSld>
  <p:clrMapOvr>
    <a:masterClrMapping/>
  </p:clrMapOvr>
  <p:transition spd="slow">
    <p:wheel spokes="2"/>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linds(horizont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4" cstate="print"/>
          <a:srcRect l="28539" t="9132" r="29224" b="3196"/>
          <a:stretch>
            <a:fillRect/>
          </a:stretch>
        </p:blipFill>
        <p:spPr bwMode="auto">
          <a:xfrm>
            <a:off x="2057400" y="152400"/>
            <a:ext cx="5029200" cy="6400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ight Arrow 2"/>
          <p:cNvSpPr/>
          <p:nvPr/>
        </p:nvSpPr>
        <p:spPr>
          <a:xfrm>
            <a:off x="1295400" y="5562600"/>
            <a:ext cx="978408" cy="484632"/>
          </a:xfrm>
          <a:prstGeom prst="rightArrow">
            <a:avLst/>
          </a:prstGeom>
          <a:solidFill>
            <a:srgbClr val="FF00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2362200" y="5715000"/>
            <a:ext cx="44196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812347972"/>
      </p:ext>
    </p:extLst>
  </p:cSld>
  <p:clrMapOvr>
    <a:masterClrMapping/>
  </p:clrMapOvr>
  <p:transition spd="slow">
    <p:wheel spokes="2"/>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4" cstate="print"/>
          <a:srcRect l="28871" t="10345" r="30446" b="3448"/>
          <a:stretch>
            <a:fillRect/>
          </a:stretch>
        </p:blipFill>
        <p:spPr bwMode="auto">
          <a:xfrm>
            <a:off x="2286000" y="228600"/>
            <a:ext cx="4953000" cy="6172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ight Arrow 2"/>
          <p:cNvSpPr/>
          <p:nvPr/>
        </p:nvSpPr>
        <p:spPr>
          <a:xfrm>
            <a:off x="1371600" y="533400"/>
            <a:ext cx="978408" cy="484632"/>
          </a:xfrm>
          <a:prstGeom prst="rightArrow">
            <a:avLst/>
          </a:prstGeom>
          <a:solidFill>
            <a:srgbClr val="FF00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4" name="Oval 3"/>
          <p:cNvSpPr/>
          <p:nvPr/>
        </p:nvSpPr>
        <p:spPr>
          <a:xfrm>
            <a:off x="2438400" y="609600"/>
            <a:ext cx="47244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a:off x="1371600" y="1447800"/>
            <a:ext cx="978408" cy="484632"/>
          </a:xfrm>
          <a:prstGeom prst="rightArrow">
            <a:avLst/>
          </a:prstGeom>
          <a:solidFill>
            <a:srgbClr val="FF00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6" name="Oval 5"/>
          <p:cNvSpPr/>
          <p:nvPr/>
        </p:nvSpPr>
        <p:spPr>
          <a:xfrm>
            <a:off x="2514600" y="1524000"/>
            <a:ext cx="43434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2438400" y="3733800"/>
            <a:ext cx="3733800" cy="609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1371600" y="3733800"/>
            <a:ext cx="978408" cy="484632"/>
          </a:xfrm>
          <a:prstGeom prst="rightArrow">
            <a:avLst/>
          </a:prstGeom>
          <a:solidFill>
            <a:srgbClr val="FF00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812347972"/>
      </p:ext>
    </p:extLst>
  </p:cSld>
  <p:clrMapOvr>
    <a:masterClrMapping/>
  </p:clrMapOvr>
  <p:transition spd="slow">
    <p:wheel spokes="2"/>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Placeholder 4" descr="Image-412_600.png"/>
          <p:cNvPicPr>
            <a:picLocks noGrp="1"/>
          </p:cNvPicPr>
          <p:nvPr>
            <p:ph type="pic" sz="quarter" idx="15"/>
          </p:nvPr>
        </p:nvPicPr>
        <p:blipFill>
          <a:blip r:embed="rId3" cstate="print"/>
          <a:srcRect t="34" b="34"/>
          <a:stretch>
            <a:fillRect/>
          </a:stretch>
        </p:blipFill>
        <p:spPr>
          <a:xfrm>
            <a:off x="5672682" y="3048000"/>
            <a:ext cx="3196132" cy="3200400"/>
          </a:xfrm>
        </p:spPr>
      </p:pic>
      <p:graphicFrame>
        <p:nvGraphicFramePr>
          <p:cNvPr id="13" name="Content Placeholder 3"/>
          <p:cNvGraphicFramePr>
            <a:graphicFrameLocks noGrp="1"/>
          </p:cNvGraphicFramePr>
          <p:nvPr>
            <p:ph idx="1"/>
          </p:nvPr>
        </p:nvGraphicFramePr>
        <p:xfrm>
          <a:off x="228600" y="1371600"/>
          <a:ext cx="5334000" cy="4876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itle 5"/>
          <p:cNvSpPr>
            <a:spLocks noGrp="1"/>
          </p:cNvSpPr>
          <p:nvPr>
            <p:ph type="title"/>
          </p:nvPr>
        </p:nvSpPr>
        <p:spPr>
          <a:xfrm>
            <a:off x="277687" y="368077"/>
            <a:ext cx="8542783" cy="828675"/>
          </a:xfrm>
        </p:spPr>
        <p:txBody>
          <a:bodyPr>
            <a:noAutofit/>
          </a:bodyPr>
          <a:lstStyle/>
          <a:p>
            <a:r>
              <a:rPr lang="en-US" smtClean="0"/>
              <a:t>Enforcement of the </a:t>
            </a:r>
            <a:r>
              <a:rPr lang="en-US" i="1" smtClean="0"/>
              <a:t>Ex Parte </a:t>
            </a:r>
            <a:r>
              <a:rPr lang="en-US" smtClean="0"/>
              <a:t>OP</a:t>
            </a:r>
            <a:endParaRPr lang="en-US"/>
          </a:p>
        </p:txBody>
      </p:sp>
    </p:spTree>
    <p:custDataLst>
      <p:tags r:id="rId1"/>
    </p:custDataLst>
    <p:extLst>
      <p:ext uri="{BB962C8B-B14F-4D97-AF65-F5344CB8AC3E}">
        <p14:creationId xmlns:p14="http://schemas.microsoft.com/office/powerpoint/2010/main" val="1311001004"/>
      </p:ext>
    </p:extLst>
  </p:cSld>
  <p:clrMapOvr>
    <a:masterClrMapping/>
  </p:clrMapOvr>
  <p:transition spd="slow">
    <p:wheel spokes="2"/>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 presetClass="entr" presetSubtype="1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endParaRPr lang="en-US"/>
          </a:p>
        </p:txBody>
      </p:sp>
      <p:sp>
        <p:nvSpPr>
          <p:cNvPr id="4" name="Title 3"/>
          <p:cNvSpPr>
            <a:spLocks noGrp="1"/>
          </p:cNvSpPr>
          <p:nvPr>
            <p:ph type="ctrTitle"/>
          </p:nvPr>
        </p:nvSpPr>
        <p:spPr>
          <a:xfrm>
            <a:off x="228600" y="2406315"/>
            <a:ext cx="8686800" cy="1937084"/>
          </a:xfrm>
        </p:spPr>
        <p:txBody>
          <a:bodyPr>
            <a:noAutofit/>
          </a:bodyPr>
          <a:lstStyle/>
          <a:p>
            <a:r>
              <a:rPr lang="en-US" smtClean="0"/>
              <a:t>FULL ORDER OF PROTECTION</a:t>
            </a:r>
            <a:endParaRPr lang="en-US"/>
          </a:p>
        </p:txBody>
      </p:sp>
    </p:spTree>
    <p:custDataLst>
      <p:tags r:id="rId1"/>
    </p:custDataLst>
    <p:extLst>
      <p:ext uri="{BB962C8B-B14F-4D97-AF65-F5344CB8AC3E}">
        <p14:creationId xmlns:p14="http://schemas.microsoft.com/office/powerpoint/2010/main" val="2149265515"/>
      </p:ext>
    </p:extLst>
  </p:cSld>
  <p:clrMapOvr>
    <a:masterClrMapping/>
  </p:clrMapOvr>
  <p:transition spd="slow">
    <p:wheel spokes="2"/>
  </p:transition>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Picture Placeholder 6" descr="Image-408_400.png"/>
          <p:cNvPicPr>
            <a:picLocks noGrp="1"/>
          </p:cNvPicPr>
          <p:nvPr>
            <p:ph type="pic" sz="quarter" idx="15"/>
          </p:nvPr>
        </p:nvPicPr>
        <p:blipFill>
          <a:blip r:embed="rId4" cstate="print"/>
          <a:srcRect l="19" r="19"/>
          <a:stretch>
            <a:fillRect/>
          </a:stretch>
        </p:blipFill>
        <p:spPr>
          <a:xfrm>
            <a:off x="6364528" y="2819400"/>
            <a:ext cx="2282342" cy="2743200"/>
          </a:xfrm>
        </p:spPr>
      </p:pic>
      <p:sp>
        <p:nvSpPr>
          <p:cNvPr id="6" name="Title 5"/>
          <p:cNvSpPr>
            <a:spLocks noGrp="1"/>
          </p:cNvSpPr>
          <p:nvPr>
            <p:ph type="title"/>
          </p:nvPr>
        </p:nvSpPr>
        <p:spPr>
          <a:xfrm>
            <a:off x="277687" y="368077"/>
            <a:ext cx="8542783" cy="828675"/>
          </a:xfrm>
        </p:spPr>
        <p:txBody>
          <a:bodyPr>
            <a:noAutofit/>
          </a:bodyPr>
          <a:lstStyle/>
          <a:p>
            <a:r>
              <a:rPr lang="en-US" smtClean="0"/>
              <a:t>BURDEN OF PROOF</a:t>
            </a:r>
            <a:endParaRPr lang="en-US"/>
          </a:p>
        </p:txBody>
      </p:sp>
      <p:sp>
        <p:nvSpPr>
          <p:cNvPr id="11" name="Text Placeholder 10"/>
          <p:cNvSpPr>
            <a:spLocks noGrp="1"/>
          </p:cNvSpPr>
          <p:nvPr>
            <p:ph type="body" sz="quarter" idx="13"/>
          </p:nvPr>
        </p:nvSpPr>
        <p:spPr>
          <a:xfrm>
            <a:off x="228600" y="1371600"/>
            <a:ext cx="5791200" cy="4191000"/>
          </a:xfrm>
        </p:spPr>
        <p:txBody>
          <a:bodyPr>
            <a:noAutofit/>
          </a:bodyPr>
          <a:lstStyle/>
          <a:p>
            <a:pPr lvl="0" algn="ctr" rtl="0">
              <a:buNone/>
            </a:pPr>
            <a:endParaRPr lang="en-US" dirty="0" smtClean="0"/>
          </a:p>
          <a:p>
            <a:pPr lvl="0" algn="ctr" rtl="0">
              <a:buNone/>
            </a:pPr>
            <a:endParaRPr lang="en-US" dirty="0" smtClean="0"/>
          </a:p>
          <a:p>
            <a:pPr lvl="0" algn="ctr" rtl="0">
              <a:buNone/>
            </a:pPr>
            <a:endParaRPr lang="en-US" dirty="0" smtClean="0"/>
          </a:p>
          <a:p>
            <a:pPr lvl="0" algn="ctr" rtl="0">
              <a:buNone/>
            </a:pPr>
            <a:r>
              <a:rPr lang="en-US" dirty="0" smtClean="0"/>
              <a:t>Preponderance of the Evidence</a:t>
            </a:r>
            <a:endParaRPr lang="en-US" dirty="0"/>
          </a:p>
        </p:txBody>
      </p:sp>
      <p:sp>
        <p:nvSpPr>
          <p:cNvPr id="12" name="Text Placeholder 11"/>
          <p:cNvSpPr>
            <a:spLocks noGrp="1"/>
          </p:cNvSpPr>
          <p:nvPr>
            <p:ph type="body" sz="quarter" idx="14"/>
          </p:nvPr>
        </p:nvSpPr>
        <p:spPr>
          <a:xfrm>
            <a:off x="228600" y="5597980"/>
            <a:ext cx="8686800" cy="685800"/>
          </a:xfrm>
        </p:spPr>
        <p:txBody>
          <a:bodyPr>
            <a:noAutofit/>
          </a:bodyPr>
          <a:lstStyle/>
          <a:p>
            <a:pPr lvl="0" algn="r" rtl="0">
              <a:buNone/>
            </a:pPr>
            <a:r>
              <a:rPr lang="en-US" smtClean="0"/>
              <a:t>(T.C.A. § 36-3-606)</a:t>
            </a:r>
            <a:endParaRPr lang="en-US"/>
          </a:p>
        </p:txBody>
      </p:sp>
    </p:spTree>
    <p:custDataLst>
      <p:tags r:id="rId1"/>
    </p:custDataLst>
    <p:extLst>
      <p:ext uri="{BB962C8B-B14F-4D97-AF65-F5344CB8AC3E}">
        <p14:creationId xmlns:p14="http://schemas.microsoft.com/office/powerpoint/2010/main" val="1138198324"/>
      </p:ext>
    </p:extLst>
  </p:cSld>
  <p:clrMapOvr>
    <a:masterClrMapping/>
  </p:clrMapOvr>
  <p:transition spd="slow">
    <p:wheel spokes="2"/>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500"/>
                                        <p:tgtEl>
                                          <p:spTgt spid="11"/>
                                        </p:tgtEl>
                                      </p:cBhvr>
                                    </p:animEffect>
                                  </p:childTnLst>
                                </p:cTn>
                              </p:par>
                            </p:childTnLst>
                          </p:cTn>
                        </p:par>
                        <p:par>
                          <p:cTn id="8" fill="hold">
                            <p:stCondLst>
                              <p:cond delay="500"/>
                            </p:stCondLst>
                            <p:childTnLst>
                              <p:par>
                                <p:cTn id="9" presetID="1" presetClass="entr" presetSubtype="0" fill="hold" grpId="0" nodeType="afterEffect">
                                  <p:stCondLst>
                                    <p:cond delay="0"/>
                                  </p:stCondLst>
                                  <p:iterate type="lt">
                                    <p:tmAbs val="75"/>
                                  </p:iterate>
                                  <p:childTnLst>
                                    <p:set>
                                      <p:cBhvr>
                                        <p:cTn id="10" dur="1" fill="hold">
                                          <p:stCondLst>
                                            <p:cond delay="74"/>
                                          </p:stCondLst>
                                        </p:cTn>
                                        <p:tgtEl>
                                          <p:spTgt spid="12"/>
                                        </p:tgtEl>
                                        <p:attrNameLst>
                                          <p:attrName>style.visibility</p:attrName>
                                        </p:attrNameLst>
                                      </p:cBhvr>
                                      <p:to>
                                        <p:strVal val="visible"/>
                                      </p:to>
                                    </p:set>
                                  </p:childTnLst>
                                </p:cTn>
                              </p:par>
                            </p:childTnLst>
                          </p:cTn>
                        </p:par>
                        <p:par>
                          <p:cTn id="11" fill="hold">
                            <p:stCondLst>
                              <p:cond delay="1775"/>
                            </p:stCondLst>
                            <p:childTnLst>
                              <p:par>
                                <p:cTn id="12" presetID="3" presetClass="entr" presetSubtype="1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linds(horizont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P spid="12"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Picture Placeholder 8" descr="Image-1858.jpg"/>
          <p:cNvPicPr>
            <a:picLocks noGrp="1"/>
          </p:cNvPicPr>
          <p:nvPr>
            <p:ph type="pic" sz="quarter" idx="13"/>
          </p:nvPr>
        </p:nvPicPr>
        <p:blipFill>
          <a:blip r:embed="rId3" cstate="print"/>
          <a:srcRect/>
          <a:stretch>
            <a:fillRect/>
          </a:stretch>
        </p:blipFill>
        <p:spPr>
          <a:xfrm>
            <a:off x="3200400" y="1718311"/>
            <a:ext cx="5715000" cy="4183379"/>
          </a:xfrm>
        </p:spPr>
      </p:pic>
      <p:sp>
        <p:nvSpPr>
          <p:cNvPr id="5" name="Title 4"/>
          <p:cNvSpPr>
            <a:spLocks noGrp="1"/>
          </p:cNvSpPr>
          <p:nvPr>
            <p:ph type="title"/>
          </p:nvPr>
        </p:nvSpPr>
        <p:spPr>
          <a:xfrm>
            <a:off x="277688" y="368077"/>
            <a:ext cx="8542784" cy="828675"/>
          </a:xfrm>
        </p:spPr>
        <p:txBody>
          <a:bodyPr>
            <a:noAutofit/>
          </a:bodyPr>
          <a:lstStyle/>
          <a:p>
            <a:r>
              <a:rPr lang="en-US" sz="4629" smtClean="0"/>
              <a:t>Purpose of the Presentation</a:t>
            </a:r>
            <a:endParaRPr lang="en-US" sz="4629"/>
          </a:p>
        </p:txBody>
      </p:sp>
      <p:sp>
        <p:nvSpPr>
          <p:cNvPr id="6" name="Text Placeholder 5"/>
          <p:cNvSpPr>
            <a:spLocks noGrp="1"/>
          </p:cNvSpPr>
          <p:nvPr>
            <p:ph type="body" sz="quarter" idx="12"/>
          </p:nvPr>
        </p:nvSpPr>
        <p:spPr>
          <a:xfrm>
            <a:off x="228600" y="1371600"/>
            <a:ext cx="2819400" cy="4876800"/>
          </a:xfrm>
        </p:spPr>
        <p:txBody>
          <a:bodyPr>
            <a:noAutofit/>
          </a:bodyPr>
          <a:lstStyle/>
          <a:p>
            <a:pPr lvl="0" algn="l" rtl="0">
              <a:buNone/>
            </a:pPr>
            <a:r>
              <a:rPr lang="en-US" sz="1955" smtClean="0"/>
              <a:t>To provide a basic understanding of the mechanics of Orders of Protections</a:t>
            </a:r>
            <a:endParaRPr lang="en-US" sz="1955"/>
          </a:p>
          <a:p>
            <a:pPr lvl="0" algn="l" rtl="0"/>
            <a:r>
              <a:rPr lang="en-US" sz="1955" smtClean="0"/>
              <a:t>Ex Parte Order of Protection</a:t>
            </a:r>
            <a:endParaRPr lang="en-US" sz="1955"/>
          </a:p>
          <a:p>
            <a:pPr lvl="0" algn="l" rtl="0"/>
            <a:r>
              <a:rPr lang="en-US" sz="1955" smtClean="0"/>
              <a:t>Order of Protection</a:t>
            </a:r>
            <a:endParaRPr lang="en-US" sz="1955"/>
          </a:p>
          <a:p>
            <a:pPr lvl="0" algn="l" rtl="0"/>
            <a:r>
              <a:rPr lang="en-US" sz="1955" smtClean="0"/>
              <a:t>Enforcement Remedies and Violations</a:t>
            </a:r>
            <a:endParaRPr lang="en-US" sz="1955"/>
          </a:p>
          <a:p>
            <a:pPr lvl="0" algn="l" rtl="0"/>
            <a:r>
              <a:rPr lang="en-US" sz="1955" smtClean="0"/>
              <a:t>Order of Protection Extensions</a:t>
            </a:r>
            <a:endParaRPr lang="en-US" sz="1955"/>
          </a:p>
          <a:p>
            <a:pPr lvl="0" algn="l" rtl="0"/>
            <a:r>
              <a:rPr lang="en-US" sz="1955" smtClean="0"/>
              <a:t>Full Faith and Credit (T.C.A §36-3-622)</a:t>
            </a:r>
            <a:endParaRPr lang="en-US" sz="1955"/>
          </a:p>
        </p:txBody>
      </p:sp>
    </p:spTree>
    <p:custDataLst>
      <p:tags r:id="rId1"/>
    </p:custDataLst>
    <p:extLst>
      <p:ext uri="{BB962C8B-B14F-4D97-AF65-F5344CB8AC3E}">
        <p14:creationId xmlns:p14="http://schemas.microsoft.com/office/powerpoint/2010/main" val="3628488010"/>
      </p:ext>
    </p:extLst>
  </p:cSld>
  <p:clrMapOvr>
    <a:masterClrMapping/>
  </p:clrMapOvr>
  <p:transition spd="slow">
    <p:wheel spokes="2"/>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linds(horizont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7687" y="368077"/>
            <a:ext cx="8542783" cy="828675"/>
          </a:xfrm>
        </p:spPr>
        <p:txBody>
          <a:bodyPr>
            <a:noAutofit/>
          </a:bodyPr>
          <a:lstStyle/>
          <a:p>
            <a:r>
              <a:rPr lang="en-US" smtClean="0"/>
              <a:t>FINDINGS UNDER THE OP</a:t>
            </a:r>
            <a:endParaRPr lang="en-US"/>
          </a:p>
        </p:txBody>
      </p:sp>
      <p:sp>
        <p:nvSpPr>
          <p:cNvPr id="5" name="Text Placeholder 4"/>
          <p:cNvSpPr>
            <a:spLocks noGrp="1"/>
          </p:cNvSpPr>
          <p:nvPr>
            <p:ph type="body" sz="quarter" idx="10"/>
          </p:nvPr>
        </p:nvSpPr>
        <p:spPr>
          <a:xfrm>
            <a:off x="323527" y="1196751"/>
            <a:ext cx="8496944" cy="4968552"/>
          </a:xfrm>
        </p:spPr>
        <p:txBody>
          <a:bodyPr>
            <a:noAutofit/>
          </a:bodyPr>
          <a:lstStyle/>
          <a:p>
            <a:pPr lvl="0" algn="l" rtl="0">
              <a:buNone/>
            </a:pPr>
            <a:r>
              <a:rPr lang="en-US" dirty="0" smtClean="0"/>
              <a:t>Courts should make findings of fact regarding the order of protection. Findings should reflect the grounds for the order of protection, whether domestic abuse, sexual assault, or stalking.</a:t>
            </a:r>
            <a:endParaRPr lang="en-US" dirty="0"/>
          </a:p>
          <a:p>
            <a:pPr lvl="0" algn="l" rtl="0">
              <a:buNone/>
            </a:pPr>
            <a:r>
              <a:rPr lang="en-US" dirty="0" smtClean="0"/>
              <a:t>The Order provides options for findings on (1) the abuse, (2) the children and (3) Firearms.</a:t>
            </a:r>
            <a:endParaRPr lang="en-US" dirty="0"/>
          </a:p>
        </p:txBody>
      </p:sp>
      <p:pic>
        <p:nvPicPr>
          <p:cNvPr id="6" name="Picture 5" descr="Image-5002.JPG"/>
          <p:cNvPicPr>
            <a:picLocks noChangeAspect="1"/>
          </p:cNvPicPr>
          <p:nvPr/>
        </p:nvPicPr>
        <p:blipFill>
          <a:blip r:embed="rId4" cstate="print"/>
          <a:stretch>
            <a:fillRect/>
          </a:stretch>
        </p:blipFill>
        <p:spPr>
          <a:xfrm>
            <a:off x="609600" y="3810000"/>
            <a:ext cx="1923715" cy="2425700"/>
          </a:xfrm>
          <a:prstGeom prst="rect">
            <a:avLst/>
          </a:prstGeom>
        </p:spPr>
      </p:pic>
    </p:spTree>
    <p:custDataLst>
      <p:tags r:id="rId1"/>
    </p:custDataLst>
    <p:extLst>
      <p:ext uri="{BB962C8B-B14F-4D97-AF65-F5344CB8AC3E}">
        <p14:creationId xmlns:p14="http://schemas.microsoft.com/office/powerpoint/2010/main" val="3186057944"/>
      </p:ext>
    </p:extLst>
  </p:cSld>
  <p:clrMapOvr>
    <a:masterClrMapping/>
  </p:clrMapOvr>
  <p:transition spd="slow">
    <p:wheel spokes="2"/>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4" cstate="print"/>
          <a:srcRect l="28653" t="9279" r="29681" b="2740"/>
          <a:stretch>
            <a:fillRect/>
          </a:stretch>
        </p:blipFill>
        <p:spPr bwMode="auto">
          <a:xfrm>
            <a:off x="1752600" y="304800"/>
            <a:ext cx="5562600" cy="6400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ight Arrow 2"/>
          <p:cNvSpPr/>
          <p:nvPr/>
        </p:nvSpPr>
        <p:spPr>
          <a:xfrm>
            <a:off x="1066800" y="4648200"/>
            <a:ext cx="978408" cy="484632"/>
          </a:xfrm>
          <a:prstGeom prst="rightArrow">
            <a:avLst/>
          </a:prstGeom>
          <a:solidFill>
            <a:srgbClr val="FF00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812347972"/>
      </p:ext>
    </p:extLst>
  </p:cSld>
  <p:clrMapOvr>
    <a:masterClrMapping/>
  </p:clrMapOvr>
  <p:transition spd="slow">
    <p:wheel spokes="2"/>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4" cstate="print"/>
          <a:srcRect l="28985" t="9938" r="29607" b="3934"/>
          <a:stretch>
            <a:fillRect/>
          </a:stretch>
        </p:blipFill>
        <p:spPr bwMode="auto">
          <a:xfrm>
            <a:off x="1828800" y="304800"/>
            <a:ext cx="5486400" cy="6019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ight Arrow 2"/>
          <p:cNvSpPr/>
          <p:nvPr/>
        </p:nvSpPr>
        <p:spPr>
          <a:xfrm>
            <a:off x="990600" y="381000"/>
            <a:ext cx="978408" cy="484632"/>
          </a:xfrm>
          <a:prstGeom prst="rightArrow">
            <a:avLst/>
          </a:prstGeom>
          <a:solidFill>
            <a:srgbClr val="FF00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a:off x="990600" y="1219200"/>
            <a:ext cx="978408" cy="484632"/>
          </a:xfrm>
          <a:prstGeom prst="rightArrow">
            <a:avLst/>
          </a:prstGeom>
          <a:solidFill>
            <a:srgbClr val="FF00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812347972"/>
      </p:ext>
    </p:extLst>
  </p:cSld>
  <p:clrMapOvr>
    <a:masterClrMapping/>
  </p:clrMapOvr>
  <p:transition spd="slow">
    <p:wheel spokes="2"/>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Placeholder 7" descr="Image-1738_600.jpg"/>
          <p:cNvPicPr>
            <a:picLocks noGrp="1"/>
          </p:cNvPicPr>
          <p:nvPr>
            <p:ph type="pic" sz="quarter" idx="11"/>
          </p:nvPr>
        </p:nvPicPr>
        <p:blipFill>
          <a:blip r:embed="rId4" cstate="print"/>
          <a:srcRect t="4413" b="4413"/>
          <a:stretch>
            <a:fillRect/>
          </a:stretch>
        </p:blipFill>
        <p:spPr>
          <a:xfrm>
            <a:off x="2343150" y="1219200"/>
            <a:ext cx="4457700" cy="1801395"/>
          </a:xfrm>
        </p:spPr>
      </p:pic>
      <p:sp>
        <p:nvSpPr>
          <p:cNvPr id="7" name="Text Placeholder 6"/>
          <p:cNvSpPr>
            <a:spLocks noGrp="1"/>
          </p:cNvSpPr>
          <p:nvPr>
            <p:ph type="body" sz="quarter" idx="13"/>
          </p:nvPr>
        </p:nvSpPr>
        <p:spPr/>
        <p:txBody>
          <a:bodyPr/>
          <a:lstStyle/>
          <a:p>
            <a:endParaRPr lang="en-US"/>
          </a:p>
        </p:txBody>
      </p:sp>
      <p:sp>
        <p:nvSpPr>
          <p:cNvPr id="5" name="Title 4"/>
          <p:cNvSpPr>
            <a:spLocks noGrp="1"/>
          </p:cNvSpPr>
          <p:nvPr>
            <p:ph type="ctrTitle"/>
          </p:nvPr>
        </p:nvSpPr>
        <p:spPr>
          <a:xfrm>
            <a:off x="228600" y="3124200"/>
            <a:ext cx="8686800" cy="1393825"/>
          </a:xfrm>
        </p:spPr>
        <p:txBody>
          <a:bodyPr>
            <a:noAutofit/>
          </a:bodyPr>
          <a:lstStyle/>
          <a:p>
            <a:r>
              <a:rPr lang="en-US" smtClean="0"/>
              <a:t>RELIEF UNDER THE OP</a:t>
            </a:r>
            <a:endParaRPr lang="en-US"/>
          </a:p>
        </p:txBody>
      </p:sp>
    </p:spTree>
    <p:custDataLst>
      <p:tags r:id="rId1"/>
    </p:custDataLst>
    <p:extLst>
      <p:ext uri="{BB962C8B-B14F-4D97-AF65-F5344CB8AC3E}">
        <p14:creationId xmlns:p14="http://schemas.microsoft.com/office/powerpoint/2010/main" val="1003905634"/>
      </p:ext>
    </p:extLst>
  </p:cSld>
  <p:clrMapOvr>
    <a:masterClrMapping/>
  </p:clrMapOvr>
  <p:transition spd="slow">
    <p:wheel spokes="2"/>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par>
                          <p:cTn id="7" fill="hold">
                            <p:stCondLst>
                              <p:cond delay="500"/>
                            </p:stCondLst>
                            <p:childTnLst>
                              <p:par>
                                <p:cTn id="8" presetID="18" presetClass="entr" presetSubtype="12" fill="hold" grpId="0" nodeType="afterEffect" nodePh="1">
                                  <p:stCondLst>
                                    <p:cond delay="0"/>
                                  </p:stCondLst>
                                  <p:endCondLst>
                                    <p:cond evt="begin" delay="0">
                                      <p:tn val="8"/>
                                    </p:cond>
                                  </p:endCondLst>
                                  <p:childTnLst>
                                    <p:set>
                                      <p:cBhvr>
                                        <p:cTn id="9" dur="1" fill="hold">
                                          <p:stCondLst>
                                            <p:cond delay="0"/>
                                          </p:stCondLst>
                                        </p:cTn>
                                        <p:tgtEl>
                                          <p:spTgt spid="7"/>
                                        </p:tgtEl>
                                        <p:attrNameLst>
                                          <p:attrName>style.visibility</p:attrName>
                                        </p:attrNameLst>
                                      </p:cBhvr>
                                      <p:to>
                                        <p:strVal val="visible"/>
                                      </p:to>
                                    </p:set>
                                    <p:animEffect transition="in" filter="strips(downLeft)">
                                      <p:cBhvr>
                                        <p:cTn id="10" dur="500"/>
                                        <p:tgtEl>
                                          <p:spTgt spid="7"/>
                                        </p:tgtEl>
                                      </p:cBhvr>
                                    </p:animEffect>
                                  </p:childTnLst>
                                </p:cTn>
                              </p:par>
                            </p:childTnLst>
                          </p:cTn>
                        </p:par>
                        <p:par>
                          <p:cTn id="11" fill="hold">
                            <p:stCondLst>
                              <p:cond delay="1000"/>
                            </p:stCondLst>
                            <p:childTnLst>
                              <p:par>
                                <p:cTn id="12" presetID="3" presetClass="entr" presetSubtype="1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linds(horizont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P spid="5"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4" cstate="print"/>
          <a:srcRect l="28985" t="9938" r="29607" b="3934"/>
          <a:stretch>
            <a:fillRect/>
          </a:stretch>
        </p:blipFill>
        <p:spPr bwMode="auto">
          <a:xfrm>
            <a:off x="1828800" y="304800"/>
            <a:ext cx="5486400" cy="6019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ight Arrow 2"/>
          <p:cNvSpPr/>
          <p:nvPr/>
        </p:nvSpPr>
        <p:spPr>
          <a:xfrm>
            <a:off x="1066800" y="3733800"/>
            <a:ext cx="978408" cy="484632"/>
          </a:xfrm>
          <a:prstGeom prst="rightArrow">
            <a:avLst/>
          </a:prstGeom>
          <a:solidFill>
            <a:srgbClr val="FF00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a:off x="1066800" y="4191000"/>
            <a:ext cx="978408" cy="484632"/>
          </a:xfrm>
          <a:prstGeom prst="rightArrow">
            <a:avLst/>
          </a:prstGeom>
          <a:solidFill>
            <a:srgbClr val="FF00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a:off x="1066800" y="4800600"/>
            <a:ext cx="978408" cy="484632"/>
          </a:xfrm>
          <a:prstGeom prst="rightArrow">
            <a:avLst/>
          </a:prstGeom>
          <a:solidFill>
            <a:srgbClr val="FF00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1066800" y="5181600"/>
            <a:ext cx="978408" cy="484632"/>
          </a:xfrm>
          <a:prstGeom prst="rightArrow">
            <a:avLst/>
          </a:prstGeom>
          <a:solidFill>
            <a:srgbClr val="FF00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1066800" y="4419600"/>
            <a:ext cx="978408" cy="484632"/>
          </a:xfrm>
          <a:prstGeom prst="rightArrow">
            <a:avLst/>
          </a:prstGeom>
          <a:solidFill>
            <a:srgbClr val="FF00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812347972"/>
      </p:ext>
    </p:extLst>
  </p:cSld>
  <p:clrMapOvr>
    <a:masterClrMapping/>
  </p:clrMapOvr>
  <p:transition spd="slow">
    <p:wheel spokes="2"/>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nodeType="clickEffect">
                                  <p:stCondLst>
                                    <p:cond delay="0"/>
                                  </p:stCondLst>
                                  <p:childTnLst>
                                    <p:animEffect transition="out" filter="blinds(horizontal)">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xit" presetSubtype="10" fill="hold" nodeType="clickEffect">
                                  <p:stCondLst>
                                    <p:cond delay="0"/>
                                  </p:stCondLst>
                                  <p:childTnLst>
                                    <p:animEffect transition="out" filter="blinds(horizontal)">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20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xit" presetSubtype="10" fill="hold" nodeType="clickEffect">
                                  <p:stCondLst>
                                    <p:cond delay="0"/>
                                  </p:stCondLst>
                                  <p:childTnLst>
                                    <p:animEffect transition="out" filter="blinds(horizontal)">
                                      <p:cBhvr>
                                        <p:cTn id="41" dur="500"/>
                                        <p:tgtEl>
                                          <p:spTgt spid="5"/>
                                        </p:tgtEl>
                                      </p:cBhvr>
                                    </p:animEffect>
                                    <p:set>
                                      <p:cBhvr>
                                        <p:cTn id="42" dur="1" fill="hold">
                                          <p:stCondLst>
                                            <p:cond delay="499"/>
                                          </p:stCondLst>
                                        </p:cTn>
                                        <p:tgtEl>
                                          <p:spTgt spid="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20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xit" presetSubtype="10" fill="hold" nodeType="clickEffect">
                                  <p:stCondLst>
                                    <p:cond delay="0"/>
                                  </p:stCondLst>
                                  <p:childTnLst>
                                    <p:animEffect transition="out" filter="blinds(horizontal)">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4" cstate="print"/>
          <a:srcRect l="29214" t="10112" r="29213" b="3596"/>
          <a:stretch>
            <a:fillRect/>
          </a:stretch>
        </p:blipFill>
        <p:spPr bwMode="auto">
          <a:xfrm>
            <a:off x="1905000" y="228600"/>
            <a:ext cx="5410200" cy="6248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ight Arrow 2"/>
          <p:cNvSpPr/>
          <p:nvPr/>
        </p:nvSpPr>
        <p:spPr>
          <a:xfrm>
            <a:off x="1219200" y="838200"/>
            <a:ext cx="978408" cy="484632"/>
          </a:xfrm>
          <a:prstGeom prst="rightArrow">
            <a:avLst/>
          </a:prstGeom>
          <a:solidFill>
            <a:srgbClr val="FF00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a:off x="1219200" y="1676400"/>
            <a:ext cx="978408" cy="484632"/>
          </a:xfrm>
          <a:prstGeom prst="rightArrow">
            <a:avLst/>
          </a:prstGeom>
          <a:solidFill>
            <a:srgbClr val="FF00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a:off x="1219200" y="3352800"/>
            <a:ext cx="978408" cy="484632"/>
          </a:xfrm>
          <a:prstGeom prst="rightArrow">
            <a:avLst/>
          </a:prstGeom>
          <a:solidFill>
            <a:srgbClr val="FF00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1219200" y="4572000"/>
            <a:ext cx="978408" cy="484632"/>
          </a:xfrm>
          <a:prstGeom prst="rightArrow">
            <a:avLst/>
          </a:prstGeom>
          <a:solidFill>
            <a:srgbClr val="FF00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812347972"/>
      </p:ext>
    </p:extLst>
  </p:cSld>
  <p:clrMapOvr>
    <a:masterClrMapping/>
  </p:clrMapOvr>
  <p:transition spd="slow">
    <p:wheel spokes="2"/>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nodeType="clickEffect">
                                  <p:stCondLst>
                                    <p:cond delay="0"/>
                                  </p:stCondLst>
                                  <p:childTnLst>
                                    <p:animEffect transition="out" filter="blinds(horizontal)">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2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xit" presetSubtype="10" fill="hold" nodeType="clickEffect">
                                  <p:stCondLst>
                                    <p:cond delay="0"/>
                                  </p:stCondLst>
                                  <p:childTnLst>
                                    <p:animEffect transition="out" filter="blinds(horizontal)">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20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xit" presetSubtype="10" fill="hold" nodeType="clickEffect">
                                  <p:stCondLst>
                                    <p:cond delay="0"/>
                                  </p:stCondLst>
                                  <p:childTnLst>
                                    <p:animEffect transition="out" filter="blinds(horizontal)">
                                      <p:cBhvr>
                                        <p:cTn id="41" dur="500"/>
                                        <p:tgtEl>
                                          <p:spTgt spid="6"/>
                                        </p:tgtEl>
                                      </p:cBhvr>
                                    </p:animEffect>
                                    <p:set>
                                      <p:cBhvr>
                                        <p:cTn id="4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4" cstate="print"/>
          <a:srcRect l="31887" t="14926" r="33708" b="5970"/>
          <a:stretch>
            <a:fillRect/>
          </a:stretch>
        </p:blipFill>
        <p:spPr bwMode="auto">
          <a:xfrm>
            <a:off x="1905000" y="228600"/>
            <a:ext cx="5410200" cy="6400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ight Arrow 2"/>
          <p:cNvSpPr/>
          <p:nvPr/>
        </p:nvSpPr>
        <p:spPr>
          <a:xfrm>
            <a:off x="1143000" y="609600"/>
            <a:ext cx="978408" cy="484632"/>
          </a:xfrm>
          <a:prstGeom prst="rightArrow">
            <a:avLst/>
          </a:prstGeom>
          <a:solidFill>
            <a:srgbClr val="FF00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812347972"/>
      </p:ext>
    </p:extLst>
  </p:cSld>
  <p:clrMapOvr>
    <a:masterClrMapping/>
  </p:clrMapOvr>
  <p:transition spd="slow">
    <p:wheel spokes="2"/>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 name="Picture Placeholder 11" descr="Image-11289.JPG"/>
          <p:cNvPicPr>
            <a:picLocks noGrp="1"/>
          </p:cNvPicPr>
          <p:nvPr>
            <p:ph type="pic" sz="quarter" idx="15"/>
          </p:nvPr>
        </p:nvPicPr>
        <p:blipFill>
          <a:blip r:embed="rId4" cstate="print"/>
          <a:srcRect/>
          <a:stretch>
            <a:fillRect/>
          </a:stretch>
        </p:blipFill>
        <p:spPr>
          <a:xfrm>
            <a:off x="2109419" y="1371600"/>
            <a:ext cx="4925160" cy="3276600"/>
          </a:xfrm>
        </p:spPr>
      </p:pic>
      <p:sp>
        <p:nvSpPr>
          <p:cNvPr id="5" name="Title 4"/>
          <p:cNvSpPr>
            <a:spLocks noGrp="1"/>
          </p:cNvSpPr>
          <p:nvPr>
            <p:ph type="title"/>
          </p:nvPr>
        </p:nvSpPr>
        <p:spPr>
          <a:xfrm>
            <a:off x="277688" y="368077"/>
            <a:ext cx="8542784" cy="828675"/>
          </a:xfrm>
        </p:spPr>
        <p:txBody>
          <a:bodyPr>
            <a:noAutofit/>
          </a:bodyPr>
          <a:lstStyle/>
          <a:p>
            <a:r>
              <a:rPr lang="en-US" sz="2653" smtClean="0"/>
              <a:t>STATE AND FEDERAL FIREARMS REQUIREMENTS</a:t>
            </a:r>
            <a:endParaRPr lang="en-US" sz="2653"/>
          </a:p>
        </p:txBody>
      </p:sp>
      <p:sp>
        <p:nvSpPr>
          <p:cNvPr id="9" name="Text Placeholder 8"/>
          <p:cNvSpPr>
            <a:spLocks noGrp="1"/>
          </p:cNvSpPr>
          <p:nvPr>
            <p:ph type="body" sz="quarter" idx="16"/>
          </p:nvPr>
        </p:nvSpPr>
        <p:spPr>
          <a:xfrm>
            <a:off x="228600" y="4724400"/>
            <a:ext cx="8686800" cy="1447800"/>
          </a:xfrm>
        </p:spPr>
        <p:txBody>
          <a:bodyPr>
            <a:noAutofit/>
          </a:bodyPr>
          <a:lstStyle/>
          <a:p>
            <a:pPr lvl="0" algn="l" rtl="0">
              <a:buNone/>
            </a:pPr>
            <a:r>
              <a:rPr lang="en-US" smtClean="0"/>
              <a:t>T.C.A. § 36-3-625 requires that a judge, upon issuing an order that complies with provisions of 18 U.S.C.S. § 922 (g) (8), must order the respondent to terminate physical possession of firearms by any lawful means within 48 hours of granting the order.</a:t>
            </a:r>
            <a:endParaRPr lang="en-US"/>
          </a:p>
        </p:txBody>
      </p:sp>
    </p:spTree>
    <p:custDataLst>
      <p:tags r:id="rId1"/>
    </p:custDataLst>
    <p:extLst>
      <p:ext uri="{BB962C8B-B14F-4D97-AF65-F5344CB8AC3E}">
        <p14:creationId xmlns:p14="http://schemas.microsoft.com/office/powerpoint/2010/main" val="2528928022"/>
      </p:ext>
    </p:extLst>
  </p:cSld>
  <p:clrMapOvr>
    <a:masterClrMapping/>
  </p:clrMapOvr>
  <p:transition spd="slow">
    <p:wheel spokes="2"/>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linds(horizontal)">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Placeholder 7" descr="Image-3257_400.JPG"/>
          <p:cNvPicPr>
            <a:picLocks noGrp="1"/>
          </p:cNvPicPr>
          <p:nvPr>
            <p:ph type="pic" sz="quarter" idx="13"/>
          </p:nvPr>
        </p:nvPicPr>
        <p:blipFill>
          <a:blip r:embed="rId4" cstate="print"/>
          <a:srcRect l="2508" r="2508"/>
          <a:stretch>
            <a:fillRect/>
          </a:stretch>
        </p:blipFill>
        <p:spPr>
          <a:xfrm>
            <a:off x="228600" y="1371600"/>
            <a:ext cx="1833489" cy="1447800"/>
          </a:xfrm>
        </p:spPr>
      </p:pic>
      <p:sp>
        <p:nvSpPr>
          <p:cNvPr id="5" name="Title 4"/>
          <p:cNvSpPr>
            <a:spLocks noGrp="1"/>
          </p:cNvSpPr>
          <p:nvPr>
            <p:ph type="title"/>
          </p:nvPr>
        </p:nvSpPr>
        <p:spPr>
          <a:xfrm>
            <a:off x="277687" y="368077"/>
            <a:ext cx="8542783" cy="828675"/>
          </a:xfrm>
        </p:spPr>
        <p:txBody>
          <a:bodyPr>
            <a:noAutofit/>
          </a:bodyPr>
          <a:lstStyle/>
          <a:p>
            <a:r>
              <a:rPr lang="en-US" smtClean="0"/>
              <a:t>SPECIAL NOTE</a:t>
            </a:r>
            <a:endParaRPr lang="en-US"/>
          </a:p>
        </p:txBody>
      </p:sp>
      <p:sp>
        <p:nvSpPr>
          <p:cNvPr id="6" name="Text Placeholder 5"/>
          <p:cNvSpPr>
            <a:spLocks noGrp="1"/>
          </p:cNvSpPr>
          <p:nvPr>
            <p:ph type="body" sz="quarter" idx="12"/>
          </p:nvPr>
        </p:nvSpPr>
        <p:spPr>
          <a:xfrm>
            <a:off x="228600" y="2819400"/>
            <a:ext cx="8686800" cy="3581400"/>
          </a:xfrm>
        </p:spPr>
        <p:txBody>
          <a:bodyPr>
            <a:noAutofit/>
          </a:bodyPr>
          <a:lstStyle/>
          <a:p>
            <a:pPr lvl="0" algn="l" rtl="0">
              <a:buNone/>
            </a:pPr>
            <a:r>
              <a:rPr lang="en-US" b="0" smtClean="0"/>
              <a:t>Respondent must complete an “Affidavit of Firearm Dispossession” form and return it to the court. The court should set a date certain for the return of this form.</a:t>
            </a:r>
            <a:endParaRPr lang="en-US"/>
          </a:p>
          <a:p>
            <a:pPr lvl="0" algn="l" rtl="0">
              <a:buNone/>
            </a:pPr>
            <a:r>
              <a:rPr lang="en-US" b="1" smtClean="0"/>
              <a:t>There are no exceptions for law enforcement officers or military personnel.</a:t>
            </a:r>
            <a:endParaRPr lang="en-US"/>
          </a:p>
        </p:txBody>
      </p:sp>
    </p:spTree>
    <p:custDataLst>
      <p:tags r:id="rId1"/>
    </p:custDataLst>
    <p:extLst>
      <p:ext uri="{BB962C8B-B14F-4D97-AF65-F5344CB8AC3E}">
        <p14:creationId xmlns:p14="http://schemas.microsoft.com/office/powerpoint/2010/main" val="1730088721"/>
      </p:ext>
    </p:extLst>
  </p:cSld>
  <p:clrMapOvr>
    <a:masterClrMapping/>
  </p:clrMapOvr>
  <p:transition spd="slow">
    <p:wheel spokes="2"/>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linds(horizont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4" cstate="print"/>
          <a:srcRect l="32214" t="14815" r="33428" b="5556"/>
          <a:stretch>
            <a:fillRect/>
          </a:stretch>
        </p:blipFill>
        <p:spPr bwMode="auto">
          <a:xfrm>
            <a:off x="1828800" y="304800"/>
            <a:ext cx="5486400" cy="6324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ight Arrow 2"/>
          <p:cNvSpPr/>
          <p:nvPr/>
        </p:nvSpPr>
        <p:spPr>
          <a:xfrm>
            <a:off x="990600" y="4572000"/>
            <a:ext cx="978408" cy="484632"/>
          </a:xfrm>
          <a:prstGeom prst="rightArrow">
            <a:avLst/>
          </a:prstGeom>
          <a:solidFill>
            <a:srgbClr val="FF00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812347972"/>
      </p:ext>
    </p:extLst>
  </p:cSld>
  <p:clrMapOvr>
    <a:masterClrMapping/>
  </p:clrMapOvr>
  <p:transition spd="slow">
    <p:wheel spokes="2"/>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Placeholder 7" descr="Image-762.jpg"/>
          <p:cNvPicPr>
            <a:picLocks noGrp="1"/>
          </p:cNvPicPr>
          <p:nvPr>
            <p:ph type="pic" sz="quarter" idx="13"/>
          </p:nvPr>
        </p:nvPicPr>
        <p:blipFill>
          <a:blip r:embed="rId3" cstate="print"/>
          <a:srcRect/>
          <a:stretch>
            <a:fillRect/>
          </a:stretch>
        </p:blipFill>
        <p:spPr>
          <a:xfrm>
            <a:off x="5257800" y="2590800"/>
            <a:ext cx="2438400" cy="3657600"/>
          </a:xfrm>
        </p:spPr>
      </p:pic>
      <p:sp>
        <p:nvSpPr>
          <p:cNvPr id="4" name="Title 3"/>
          <p:cNvSpPr>
            <a:spLocks noGrp="1"/>
          </p:cNvSpPr>
          <p:nvPr>
            <p:ph type="title"/>
          </p:nvPr>
        </p:nvSpPr>
        <p:spPr>
          <a:xfrm>
            <a:off x="228600" y="178775"/>
            <a:ext cx="8686800" cy="828675"/>
          </a:xfrm>
        </p:spPr>
        <p:txBody>
          <a:bodyPr>
            <a:noAutofit/>
          </a:bodyPr>
          <a:lstStyle/>
          <a:p>
            <a:r>
              <a:rPr lang="en-US" sz="4643" smtClean="0"/>
              <a:t>What is an Order of Protection?</a:t>
            </a:r>
            <a:endParaRPr lang="en-US" sz="4643"/>
          </a:p>
        </p:txBody>
      </p:sp>
      <p:sp>
        <p:nvSpPr>
          <p:cNvPr id="5" name="Text Placeholder 4"/>
          <p:cNvSpPr>
            <a:spLocks noGrp="1"/>
          </p:cNvSpPr>
          <p:nvPr>
            <p:ph type="body" sz="quarter" idx="12"/>
          </p:nvPr>
        </p:nvSpPr>
        <p:spPr>
          <a:xfrm>
            <a:off x="228600" y="1371600"/>
            <a:ext cx="3733800" cy="4876800"/>
          </a:xfrm>
        </p:spPr>
        <p:txBody>
          <a:bodyPr>
            <a:noAutofit/>
          </a:bodyPr>
          <a:lstStyle/>
          <a:p>
            <a:pPr lvl="0" algn="l" rtl="0">
              <a:buNone/>
            </a:pPr>
            <a:r>
              <a:rPr lang="en-US" sz="2888" dirty="0" smtClean="0"/>
              <a:t>A court order that protects you from</a:t>
            </a:r>
            <a:endParaRPr lang="en-US" sz="2888" dirty="0"/>
          </a:p>
          <a:p>
            <a:pPr lvl="1" algn="l" rtl="0"/>
            <a:r>
              <a:rPr lang="en-US" sz="2527" dirty="0" smtClean="0"/>
              <a:t>Domestic Abuse;</a:t>
            </a:r>
            <a:endParaRPr lang="en-US" sz="2527" dirty="0"/>
          </a:p>
          <a:p>
            <a:pPr lvl="1" algn="l" rtl="0"/>
            <a:r>
              <a:rPr lang="en-US" sz="2527" dirty="0" smtClean="0"/>
              <a:t>Sexual Assault; or</a:t>
            </a:r>
            <a:endParaRPr lang="en-US" sz="2527" dirty="0"/>
          </a:p>
          <a:p>
            <a:pPr lvl="1" algn="l" rtl="0"/>
            <a:r>
              <a:rPr lang="en-US" sz="2527" dirty="0" smtClean="0"/>
              <a:t>Stalking</a:t>
            </a:r>
          </a:p>
          <a:p>
            <a:pPr lvl="1" algn="l" rtl="0">
              <a:buNone/>
            </a:pPr>
            <a:r>
              <a:rPr lang="en-US" sz="2527" dirty="0" smtClean="0"/>
              <a:t>Allows for an immediate, warrantless arrest of those in violation of the court Order.</a:t>
            </a:r>
            <a:endParaRPr lang="en-US" sz="2527" dirty="0"/>
          </a:p>
        </p:txBody>
      </p:sp>
    </p:spTree>
    <p:custDataLst>
      <p:tags r:id="rId1"/>
    </p:custDataLst>
    <p:extLst>
      <p:ext uri="{BB962C8B-B14F-4D97-AF65-F5344CB8AC3E}">
        <p14:creationId xmlns:p14="http://schemas.microsoft.com/office/powerpoint/2010/main" val="1173590302"/>
      </p:ext>
    </p:extLst>
  </p:cSld>
  <p:clrMapOvr>
    <a:masterClrMapping/>
  </p:clrMapOvr>
  <p:transition spd="slow">
    <p:wheel spokes="2"/>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linds(horizont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Placeholder 7" descr="Image-633_750.jpg"/>
          <p:cNvPicPr>
            <a:picLocks noGrp="1"/>
          </p:cNvPicPr>
          <p:nvPr>
            <p:ph type="pic" sz="quarter" idx="13"/>
          </p:nvPr>
        </p:nvPicPr>
        <p:blipFill>
          <a:blip r:embed="rId4" cstate="print"/>
          <a:srcRect l="1953" r="1953"/>
          <a:stretch>
            <a:fillRect/>
          </a:stretch>
        </p:blipFill>
        <p:spPr>
          <a:xfrm>
            <a:off x="5791200" y="1371600"/>
            <a:ext cx="3124200" cy="4876800"/>
          </a:xfrm>
        </p:spPr>
      </p:pic>
      <p:sp>
        <p:nvSpPr>
          <p:cNvPr id="5" name="Title 4"/>
          <p:cNvSpPr>
            <a:spLocks noGrp="1"/>
          </p:cNvSpPr>
          <p:nvPr>
            <p:ph type="title"/>
          </p:nvPr>
        </p:nvSpPr>
        <p:spPr>
          <a:xfrm>
            <a:off x="228600" y="194165"/>
            <a:ext cx="8686800" cy="828675"/>
          </a:xfrm>
        </p:spPr>
        <p:txBody>
          <a:bodyPr>
            <a:noAutofit/>
          </a:bodyPr>
          <a:lstStyle/>
          <a:p>
            <a:r>
              <a:rPr lang="en-US" sz="4643" smtClean="0"/>
              <a:t>Additional Relief Under OP</a:t>
            </a:r>
            <a:endParaRPr lang="en-US" sz="4643"/>
          </a:p>
        </p:txBody>
      </p:sp>
      <p:sp>
        <p:nvSpPr>
          <p:cNvPr id="7" name="Text Placeholder 6"/>
          <p:cNvSpPr>
            <a:spLocks noGrp="1"/>
          </p:cNvSpPr>
          <p:nvPr>
            <p:ph type="body" sz="quarter" idx="14"/>
          </p:nvPr>
        </p:nvSpPr>
        <p:spPr>
          <a:xfrm>
            <a:off x="228600" y="1371600"/>
            <a:ext cx="5334000" cy="4876800"/>
          </a:xfrm>
        </p:spPr>
        <p:txBody>
          <a:bodyPr>
            <a:noAutofit/>
          </a:bodyPr>
          <a:lstStyle/>
          <a:p>
            <a:pPr lvl="0" algn="l" rtl="0">
              <a:buNone/>
            </a:pPr>
            <a:r>
              <a:rPr lang="en-US" sz="2607" smtClean="0"/>
              <a:t>The Court is not limited to the relief specifically enumerated in the statute.</a:t>
            </a:r>
            <a:endParaRPr lang="en-US" sz="2607"/>
          </a:p>
          <a:p>
            <a:pPr lvl="0" algn="l" rtl="0">
              <a:buNone/>
            </a:pPr>
            <a:r>
              <a:rPr lang="en-US" sz="2607" smtClean="0"/>
              <a:t>Other remedies include:</a:t>
            </a:r>
            <a:endParaRPr lang="en-US" sz="2607"/>
          </a:p>
          <a:p>
            <a:pPr lvl="0" algn="l" rtl="0">
              <a:buNone/>
            </a:pPr>
            <a:r>
              <a:rPr lang="en-US" sz="2607" smtClean="0"/>
              <a:t>• Payment of utilities;</a:t>
            </a:r>
            <a:endParaRPr lang="en-US" sz="2607"/>
          </a:p>
          <a:p>
            <a:pPr lvl="0" algn="l" rtl="0">
              <a:buNone/>
            </a:pPr>
            <a:r>
              <a:rPr lang="en-US" sz="2607" smtClean="0"/>
              <a:t>• Cost of replacement of locks;</a:t>
            </a:r>
            <a:endParaRPr lang="en-US" sz="2607"/>
          </a:p>
          <a:p>
            <a:pPr lvl="0" algn="l" rtl="0">
              <a:buNone/>
            </a:pPr>
            <a:r>
              <a:rPr lang="en-US" sz="2607" smtClean="0"/>
              <a:t>• Use of an automobile;</a:t>
            </a:r>
            <a:endParaRPr lang="en-US" sz="2607"/>
          </a:p>
          <a:p>
            <a:pPr lvl="0" algn="l" rtl="0">
              <a:buNone/>
            </a:pPr>
            <a:r>
              <a:rPr lang="en-US" sz="2607" smtClean="0"/>
              <a:t>• Return of immigration and other important papers;</a:t>
            </a:r>
            <a:endParaRPr lang="en-US" sz="2607"/>
          </a:p>
          <a:p>
            <a:pPr lvl="0" algn="l" rtl="0">
              <a:buNone/>
            </a:pPr>
            <a:r>
              <a:rPr lang="en-US" sz="2607" smtClean="0"/>
              <a:t>• Restitution for property damage.</a:t>
            </a:r>
            <a:endParaRPr lang="en-US" sz="2607"/>
          </a:p>
        </p:txBody>
      </p:sp>
    </p:spTree>
    <p:custDataLst>
      <p:tags r:id="rId1"/>
    </p:custDataLst>
    <p:extLst>
      <p:ext uri="{BB962C8B-B14F-4D97-AF65-F5344CB8AC3E}">
        <p14:creationId xmlns:p14="http://schemas.microsoft.com/office/powerpoint/2010/main" val="3065728335"/>
      </p:ext>
    </p:extLst>
  </p:cSld>
  <p:clrMapOvr>
    <a:masterClrMapping/>
  </p:clrMapOvr>
  <p:transition spd="slow">
    <p:wheel spokes="2"/>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linds(horizont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Placeholder 5" descr="Image-10038_600.JPG"/>
          <p:cNvPicPr>
            <a:picLocks noGrp="1"/>
          </p:cNvPicPr>
          <p:nvPr>
            <p:ph type="pic" sz="quarter" idx="15"/>
          </p:nvPr>
        </p:nvPicPr>
        <p:blipFill>
          <a:blip r:embed="rId4" cstate="print"/>
          <a:srcRect l="11212" r="11212"/>
          <a:stretch>
            <a:fillRect/>
          </a:stretch>
        </p:blipFill>
        <p:spPr>
          <a:xfrm>
            <a:off x="6477000" y="1371600"/>
            <a:ext cx="2438400" cy="4191000"/>
          </a:xfrm>
        </p:spPr>
      </p:pic>
      <p:sp>
        <p:nvSpPr>
          <p:cNvPr id="7" name="Title 6"/>
          <p:cNvSpPr>
            <a:spLocks noGrp="1"/>
          </p:cNvSpPr>
          <p:nvPr>
            <p:ph type="title"/>
          </p:nvPr>
        </p:nvSpPr>
        <p:spPr>
          <a:xfrm>
            <a:off x="277687" y="368077"/>
            <a:ext cx="8542783" cy="828675"/>
          </a:xfrm>
        </p:spPr>
        <p:txBody>
          <a:bodyPr>
            <a:noAutofit/>
          </a:bodyPr>
          <a:lstStyle/>
          <a:p>
            <a:r>
              <a:rPr lang="en-US" smtClean="0"/>
              <a:t>SPECIAL NOTE</a:t>
            </a:r>
            <a:endParaRPr lang="en-US"/>
          </a:p>
        </p:txBody>
      </p:sp>
      <p:sp>
        <p:nvSpPr>
          <p:cNvPr id="8" name="Text Placeholder 7"/>
          <p:cNvSpPr>
            <a:spLocks noGrp="1"/>
          </p:cNvSpPr>
          <p:nvPr>
            <p:ph type="body" sz="quarter" idx="13"/>
          </p:nvPr>
        </p:nvSpPr>
        <p:spPr>
          <a:xfrm>
            <a:off x="228600" y="1371600"/>
            <a:ext cx="6172200" cy="4191000"/>
          </a:xfrm>
        </p:spPr>
        <p:txBody>
          <a:bodyPr>
            <a:noAutofit/>
          </a:bodyPr>
          <a:lstStyle/>
          <a:p>
            <a:pPr lvl="0" algn="l" rtl="0">
              <a:buNone/>
            </a:pPr>
            <a:r>
              <a:rPr lang="en-US" b="0" dirty="0" smtClean="0"/>
              <a:t>The parties can agree to an Order of Protection or Consent Agreement.  It has the same effect as if there was a hearing.</a:t>
            </a:r>
          </a:p>
          <a:p>
            <a:pPr lvl="0" algn="l" rtl="0">
              <a:buNone/>
            </a:pPr>
            <a:endParaRPr lang="en-US" dirty="0"/>
          </a:p>
          <a:p>
            <a:pPr lvl="0" algn="ctr" rtl="0">
              <a:buNone/>
            </a:pPr>
            <a:r>
              <a:rPr lang="en-US" b="1" dirty="0" smtClean="0"/>
              <a:t>MUTUAL ORDERS OF PROTECTIONS AND NO CONTACT ORDERS ARE NOT PERMITTED IN TENNESSEE AND ARE UNENFORCEABLE.</a:t>
            </a:r>
            <a:endParaRPr lang="en-US" dirty="0"/>
          </a:p>
        </p:txBody>
      </p:sp>
      <p:sp>
        <p:nvSpPr>
          <p:cNvPr id="9" name="Text Placeholder 8"/>
          <p:cNvSpPr>
            <a:spLocks noGrp="1"/>
          </p:cNvSpPr>
          <p:nvPr>
            <p:ph type="body" sz="quarter" idx="14"/>
          </p:nvPr>
        </p:nvSpPr>
        <p:spPr>
          <a:xfrm>
            <a:off x="228600" y="5597980"/>
            <a:ext cx="8686800" cy="685800"/>
          </a:xfrm>
        </p:spPr>
        <p:txBody>
          <a:bodyPr>
            <a:noAutofit/>
          </a:bodyPr>
          <a:lstStyle/>
          <a:p>
            <a:pPr lvl="0" algn="ctr" rtl="0">
              <a:buNone/>
            </a:pPr>
            <a:r>
              <a:rPr lang="en-US" smtClean="0"/>
              <a:t>Unless there is a cross or counter complaint filed and fully proven before the court.</a:t>
            </a:r>
            <a:endParaRPr lang="en-US"/>
          </a:p>
        </p:txBody>
      </p:sp>
    </p:spTree>
    <p:custDataLst>
      <p:tags r:id="rId1"/>
    </p:custDataLst>
    <p:extLst>
      <p:ext uri="{BB962C8B-B14F-4D97-AF65-F5344CB8AC3E}">
        <p14:creationId xmlns:p14="http://schemas.microsoft.com/office/powerpoint/2010/main" val="689857742"/>
      </p:ext>
    </p:extLst>
  </p:cSld>
  <p:clrMapOvr>
    <a:masterClrMapping/>
  </p:clrMapOvr>
  <p:transition spd="slow">
    <p:wheel spokes="2"/>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childTnLst>
                          </p:cTn>
                        </p:par>
                        <p:par>
                          <p:cTn id="8" fill="hold">
                            <p:stCondLst>
                              <p:cond delay="500"/>
                            </p:stCondLst>
                            <p:childTnLst>
                              <p:par>
                                <p:cTn id="9" presetID="1" presetClass="entr" presetSubtype="0" fill="hold" grpId="0" nodeType="afterEffect">
                                  <p:stCondLst>
                                    <p:cond delay="0"/>
                                  </p:stCondLst>
                                  <p:iterate type="lt">
                                    <p:tmAbs val="75"/>
                                  </p:iterate>
                                  <p:childTnLst>
                                    <p:set>
                                      <p:cBhvr>
                                        <p:cTn id="10" dur="1" fill="hold">
                                          <p:stCondLst>
                                            <p:cond delay="74"/>
                                          </p:stCondLst>
                                        </p:cTn>
                                        <p:tgtEl>
                                          <p:spTgt spid="9"/>
                                        </p:tgtEl>
                                        <p:attrNameLst>
                                          <p:attrName>style.visibility</p:attrName>
                                        </p:attrNameLst>
                                      </p:cBhvr>
                                      <p:to>
                                        <p:strVal val="visible"/>
                                      </p:to>
                                    </p:set>
                                  </p:childTnLst>
                                </p:cTn>
                              </p:par>
                            </p:childTnLst>
                          </p:cTn>
                        </p:par>
                        <p:par>
                          <p:cTn id="11" fill="hold">
                            <p:stCondLst>
                              <p:cond delay="5825"/>
                            </p:stCondLst>
                            <p:childTnLst>
                              <p:par>
                                <p:cTn id="12" presetID="3" presetClass="entr" presetSubtype="1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linds(horizont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P spid="9"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7688" y="368077"/>
            <a:ext cx="8542784" cy="828675"/>
          </a:xfrm>
        </p:spPr>
        <p:txBody>
          <a:bodyPr>
            <a:noAutofit/>
          </a:bodyPr>
          <a:lstStyle/>
          <a:p>
            <a:r>
              <a:rPr lang="en-US" sz="2940" smtClean="0"/>
              <a:t>ENFORCEMENT REMEDIES AND VIOLATIONS</a:t>
            </a:r>
            <a:endParaRPr lang="en-US" sz="2940"/>
          </a:p>
        </p:txBody>
      </p:sp>
      <p:sp>
        <p:nvSpPr>
          <p:cNvPr id="5" name="Text Placeholder 4"/>
          <p:cNvSpPr>
            <a:spLocks noGrp="1"/>
          </p:cNvSpPr>
          <p:nvPr>
            <p:ph type="body" sz="quarter" idx="10"/>
          </p:nvPr>
        </p:nvSpPr>
        <p:spPr>
          <a:xfrm>
            <a:off x="323527" y="1196751"/>
            <a:ext cx="8496944" cy="4968552"/>
          </a:xfrm>
        </p:spPr>
        <p:txBody>
          <a:bodyPr>
            <a:noAutofit/>
          </a:bodyPr>
          <a:lstStyle/>
          <a:p>
            <a:pPr lvl="0" algn="l" rtl="0">
              <a:buNone/>
            </a:pPr>
            <a:r>
              <a:rPr lang="en-US" smtClean="0"/>
              <a:t>A violation of an order of protection can result in one or all of the following:</a:t>
            </a:r>
            <a:endParaRPr lang="en-US"/>
          </a:p>
          <a:p>
            <a:pPr lvl="0" algn="l" rtl="0">
              <a:buNone/>
            </a:pPr>
            <a:r>
              <a:rPr lang="en-US" smtClean="0"/>
              <a:t>• Civil Contempt</a:t>
            </a:r>
            <a:endParaRPr lang="en-US"/>
          </a:p>
          <a:p>
            <a:pPr lvl="0" algn="l" rtl="0">
              <a:buNone/>
            </a:pPr>
            <a:r>
              <a:rPr lang="en-US" smtClean="0"/>
              <a:t>• Criminal Contempt</a:t>
            </a:r>
            <a:endParaRPr lang="en-US"/>
          </a:p>
          <a:p>
            <a:pPr lvl="0" algn="l" rtl="0">
              <a:buNone/>
            </a:pPr>
            <a:r>
              <a:rPr lang="en-US" smtClean="0"/>
              <a:t>• Violation of Protective Order Misdemeanor</a:t>
            </a:r>
            <a:endParaRPr lang="en-US"/>
          </a:p>
          <a:p>
            <a:pPr lvl="0" algn="l" rtl="0">
              <a:buNone/>
            </a:pPr>
            <a:r>
              <a:rPr lang="en-US" smtClean="0"/>
              <a:t>• 5 or 10 Year Extension</a:t>
            </a:r>
            <a:endParaRPr lang="en-US"/>
          </a:p>
          <a:p>
            <a:pPr lvl="0" algn="l" rtl="0">
              <a:buNone/>
            </a:pPr>
            <a:r>
              <a:rPr lang="en-US" smtClean="0"/>
              <a:t>• Aggravated Assault</a:t>
            </a:r>
            <a:endParaRPr lang="en-US"/>
          </a:p>
          <a:p>
            <a:pPr lvl="0" algn="l" rtl="0">
              <a:buNone/>
            </a:pPr>
            <a:r>
              <a:rPr lang="en-US" smtClean="0"/>
              <a:t>• Unlawful Possession of a Firearm</a:t>
            </a:r>
            <a:endParaRPr lang="en-US"/>
          </a:p>
          <a:p>
            <a:pPr lvl="0" algn="l" rtl="0">
              <a:buNone/>
            </a:pPr>
            <a:r>
              <a:rPr lang="en-US" smtClean="0"/>
              <a:t>Civil and Criminal Contempt are available for both the ex parte order and the order of protection.</a:t>
            </a:r>
            <a:endParaRPr lang="en-US"/>
          </a:p>
        </p:txBody>
      </p:sp>
    </p:spTree>
    <p:custDataLst>
      <p:tags r:id="rId1"/>
    </p:custDataLst>
    <p:extLst>
      <p:ext uri="{BB962C8B-B14F-4D97-AF65-F5344CB8AC3E}">
        <p14:creationId xmlns:p14="http://schemas.microsoft.com/office/powerpoint/2010/main" val="3186057944"/>
      </p:ext>
    </p:extLst>
  </p:cSld>
  <p:clrMapOvr>
    <a:masterClrMapping/>
  </p:clrMapOvr>
  <p:transition spd="slow">
    <p:wheel spokes="2"/>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Picture Placeholder 8" descr="Image-413.jpg"/>
          <p:cNvPicPr>
            <a:picLocks noGrp="1"/>
          </p:cNvPicPr>
          <p:nvPr>
            <p:ph type="pic" sz="quarter" idx="13"/>
          </p:nvPr>
        </p:nvPicPr>
        <p:blipFill>
          <a:blip r:embed="rId4" cstate="print"/>
          <a:srcRect/>
          <a:stretch>
            <a:fillRect/>
          </a:stretch>
        </p:blipFill>
        <p:spPr>
          <a:xfrm>
            <a:off x="6248400" y="3352800"/>
            <a:ext cx="2590800" cy="2743200"/>
          </a:xfrm>
        </p:spPr>
      </p:pic>
      <p:sp>
        <p:nvSpPr>
          <p:cNvPr id="5" name="Title 4"/>
          <p:cNvSpPr>
            <a:spLocks noGrp="1"/>
          </p:cNvSpPr>
          <p:nvPr>
            <p:ph type="title"/>
          </p:nvPr>
        </p:nvSpPr>
        <p:spPr>
          <a:xfrm>
            <a:off x="277688" y="368077"/>
            <a:ext cx="8542784" cy="828675"/>
          </a:xfrm>
        </p:spPr>
        <p:txBody>
          <a:bodyPr>
            <a:noAutofit/>
          </a:bodyPr>
          <a:lstStyle/>
          <a:p>
            <a:r>
              <a:rPr lang="en-US" sz="2274" smtClean="0"/>
              <a:t>Violation of Protective Order </a:t>
            </a:r>
            <a:br>
              <a:rPr lang="en-US" sz="2274" smtClean="0"/>
            </a:br>
            <a:r>
              <a:rPr lang="en-US" sz="2274" smtClean="0"/>
              <a:t>(T.C.A. § 39-13-113)</a:t>
            </a:r>
            <a:endParaRPr lang="en-US" sz="2274"/>
          </a:p>
        </p:txBody>
      </p:sp>
      <p:sp>
        <p:nvSpPr>
          <p:cNvPr id="7" name="Text Placeholder 6"/>
          <p:cNvSpPr>
            <a:spLocks noGrp="1"/>
          </p:cNvSpPr>
          <p:nvPr>
            <p:ph type="body" sz="quarter" idx="14"/>
          </p:nvPr>
        </p:nvSpPr>
        <p:spPr>
          <a:xfrm>
            <a:off x="228600" y="1371600"/>
            <a:ext cx="5867400" cy="4876800"/>
          </a:xfrm>
        </p:spPr>
        <p:txBody>
          <a:bodyPr>
            <a:noAutofit/>
          </a:bodyPr>
          <a:lstStyle/>
          <a:p>
            <a:pPr lvl="0" algn="l" rtl="0">
              <a:buNone/>
            </a:pPr>
            <a:r>
              <a:rPr lang="en-US" smtClean="0"/>
              <a:t>Only applies in cases where:</a:t>
            </a:r>
            <a:endParaRPr lang="en-US"/>
          </a:p>
          <a:p>
            <a:pPr lvl="0" algn="l" rtl="0">
              <a:buNone/>
            </a:pPr>
            <a:r>
              <a:rPr lang="en-US" smtClean="0"/>
              <a:t>• Notice;</a:t>
            </a:r>
            <a:endParaRPr lang="en-US"/>
          </a:p>
          <a:p>
            <a:pPr lvl="0" algn="l" rtl="0">
              <a:buNone/>
            </a:pPr>
            <a:r>
              <a:rPr lang="en-US" smtClean="0"/>
              <a:t>• Opportunity to appear and be heard;</a:t>
            </a:r>
            <a:endParaRPr lang="en-US"/>
          </a:p>
          <a:p>
            <a:pPr lvl="0" algn="l" rtl="0">
              <a:buNone/>
            </a:pPr>
            <a:r>
              <a:rPr lang="en-US" smtClean="0"/>
              <a:t>• Specific findings of fact that the person had committed domestic abuse, sexual assault, or stalking.</a:t>
            </a:r>
            <a:endParaRPr lang="en-US"/>
          </a:p>
        </p:txBody>
      </p:sp>
    </p:spTree>
    <p:custDataLst>
      <p:tags r:id="rId1"/>
    </p:custDataLst>
    <p:extLst>
      <p:ext uri="{BB962C8B-B14F-4D97-AF65-F5344CB8AC3E}">
        <p14:creationId xmlns:p14="http://schemas.microsoft.com/office/powerpoint/2010/main" val="2439353915"/>
      </p:ext>
    </p:extLst>
  </p:cSld>
  <p:clrMapOvr>
    <a:masterClrMapping/>
  </p:clrMapOvr>
  <p:transition spd="slow">
    <p:wheel spokes="2"/>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linds(horizont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 name="Picture Placeholder 10" descr="Image-1069.png"/>
          <p:cNvPicPr>
            <a:picLocks noGrp="1"/>
          </p:cNvPicPr>
          <p:nvPr>
            <p:ph type="pic" sz="quarter" idx="15"/>
          </p:nvPr>
        </p:nvPicPr>
        <p:blipFill>
          <a:blip r:embed="rId3" cstate="print"/>
          <a:srcRect/>
          <a:stretch>
            <a:fillRect/>
          </a:stretch>
        </p:blipFill>
        <p:spPr>
          <a:xfrm>
            <a:off x="6477000" y="1570004"/>
            <a:ext cx="2438400" cy="3794190"/>
          </a:xfrm>
        </p:spPr>
      </p:pic>
      <p:sp>
        <p:nvSpPr>
          <p:cNvPr id="7" name="Title 6"/>
          <p:cNvSpPr>
            <a:spLocks noGrp="1"/>
          </p:cNvSpPr>
          <p:nvPr>
            <p:ph type="title"/>
          </p:nvPr>
        </p:nvSpPr>
        <p:spPr>
          <a:xfrm>
            <a:off x="277687" y="368077"/>
            <a:ext cx="8542783" cy="828675"/>
          </a:xfrm>
        </p:spPr>
        <p:txBody>
          <a:bodyPr>
            <a:noAutofit/>
          </a:bodyPr>
          <a:lstStyle/>
          <a:p>
            <a:r>
              <a:rPr lang="en-US" smtClean="0"/>
              <a:t>SPECIAL NOTE</a:t>
            </a:r>
            <a:endParaRPr lang="en-US"/>
          </a:p>
        </p:txBody>
      </p:sp>
      <p:sp>
        <p:nvSpPr>
          <p:cNvPr id="8" name="Text Placeholder 7"/>
          <p:cNvSpPr>
            <a:spLocks noGrp="1"/>
          </p:cNvSpPr>
          <p:nvPr>
            <p:ph type="body" sz="quarter" idx="13"/>
          </p:nvPr>
        </p:nvSpPr>
        <p:spPr>
          <a:xfrm>
            <a:off x="228600" y="1371600"/>
            <a:ext cx="6172200" cy="4191000"/>
          </a:xfrm>
        </p:spPr>
        <p:txBody>
          <a:bodyPr>
            <a:noAutofit/>
          </a:bodyPr>
          <a:lstStyle/>
          <a:p>
            <a:pPr lvl="0" algn="ctr" rtl="0">
              <a:buNone/>
            </a:pPr>
            <a:r>
              <a:rPr lang="en-US" smtClean="0"/>
              <a:t>Tennessee law makes the violation of a protective order a misdemeanor crime of domestic violence.</a:t>
            </a:r>
            <a:endParaRPr lang="en-US"/>
          </a:p>
        </p:txBody>
      </p:sp>
      <p:sp>
        <p:nvSpPr>
          <p:cNvPr id="9" name="Text Placeholder 8"/>
          <p:cNvSpPr>
            <a:spLocks noGrp="1"/>
          </p:cNvSpPr>
          <p:nvPr>
            <p:ph type="body" sz="quarter" idx="14"/>
          </p:nvPr>
        </p:nvSpPr>
        <p:spPr>
          <a:xfrm>
            <a:off x="228600" y="5597980"/>
            <a:ext cx="8686800" cy="685800"/>
          </a:xfrm>
        </p:spPr>
        <p:txBody>
          <a:bodyPr>
            <a:noAutofit/>
          </a:bodyPr>
          <a:lstStyle/>
          <a:p>
            <a:pPr lvl="0" algn="r" rtl="0">
              <a:buNone/>
            </a:pPr>
            <a:r>
              <a:rPr lang="en-US" smtClean="0"/>
              <a:t>(T.C.A. § 39-13-113)</a:t>
            </a:r>
            <a:endParaRPr lang="en-US"/>
          </a:p>
        </p:txBody>
      </p:sp>
    </p:spTree>
    <p:custDataLst>
      <p:tags r:id="rId1"/>
    </p:custDataLst>
    <p:extLst>
      <p:ext uri="{BB962C8B-B14F-4D97-AF65-F5344CB8AC3E}">
        <p14:creationId xmlns:p14="http://schemas.microsoft.com/office/powerpoint/2010/main" val="689857742"/>
      </p:ext>
    </p:extLst>
  </p:cSld>
  <p:clrMapOvr>
    <a:masterClrMapping/>
  </p:clrMapOvr>
  <p:transition spd="slow">
    <p:wheel spokes="2"/>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childTnLst>
                          </p:cTn>
                        </p:par>
                        <p:par>
                          <p:cTn id="8" fill="hold">
                            <p:stCondLst>
                              <p:cond delay="500"/>
                            </p:stCondLst>
                            <p:childTnLst>
                              <p:par>
                                <p:cTn id="9" presetID="1" presetClass="entr" presetSubtype="0" fill="hold" grpId="0" nodeType="afterEffect">
                                  <p:stCondLst>
                                    <p:cond delay="0"/>
                                  </p:stCondLst>
                                  <p:iterate type="lt">
                                    <p:tmAbs val="75"/>
                                  </p:iterate>
                                  <p:childTnLst>
                                    <p:set>
                                      <p:cBhvr>
                                        <p:cTn id="10" dur="1" fill="hold">
                                          <p:stCondLst>
                                            <p:cond delay="74"/>
                                          </p:stCondLst>
                                        </p:cTn>
                                        <p:tgtEl>
                                          <p:spTgt spid="9"/>
                                        </p:tgtEl>
                                        <p:attrNameLst>
                                          <p:attrName>style.visibility</p:attrName>
                                        </p:attrNameLst>
                                      </p:cBhvr>
                                      <p:to>
                                        <p:strVal val="visible"/>
                                      </p:to>
                                    </p:set>
                                  </p:childTnLst>
                                </p:cTn>
                              </p:par>
                            </p:childTnLst>
                          </p:cTn>
                        </p:par>
                        <p:par>
                          <p:cTn id="11" fill="hold">
                            <p:stCondLst>
                              <p:cond delay="1850"/>
                            </p:stCondLst>
                            <p:childTnLst>
                              <p:par>
                                <p:cTn id="12" presetID="3" presetClass="entr" presetSubtype="1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linds(horizontal)">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P spid="9"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Picture Placeholder 8" descr="Image-1183.png"/>
          <p:cNvPicPr>
            <a:picLocks noGrp="1"/>
          </p:cNvPicPr>
          <p:nvPr>
            <p:ph type="pic" sz="quarter" idx="13"/>
          </p:nvPr>
        </p:nvPicPr>
        <p:blipFill>
          <a:blip r:embed="rId4" cstate="print"/>
          <a:srcRect/>
          <a:stretch>
            <a:fillRect/>
          </a:stretch>
        </p:blipFill>
        <p:spPr>
          <a:xfrm>
            <a:off x="5907024" y="3048000"/>
            <a:ext cx="2816351" cy="3200400"/>
          </a:xfrm>
        </p:spPr>
      </p:pic>
      <p:sp>
        <p:nvSpPr>
          <p:cNvPr id="5" name="Title 4"/>
          <p:cNvSpPr>
            <a:spLocks noGrp="1"/>
          </p:cNvSpPr>
          <p:nvPr>
            <p:ph type="title"/>
          </p:nvPr>
        </p:nvSpPr>
        <p:spPr>
          <a:xfrm>
            <a:off x="277687" y="368077"/>
            <a:ext cx="8542783" cy="828675"/>
          </a:xfrm>
        </p:spPr>
        <p:txBody>
          <a:bodyPr>
            <a:noAutofit/>
          </a:bodyPr>
          <a:lstStyle/>
          <a:p>
            <a:r>
              <a:rPr lang="en-US" smtClean="0"/>
              <a:t>OP EXTENSIONS</a:t>
            </a:r>
            <a:endParaRPr lang="en-US"/>
          </a:p>
        </p:txBody>
      </p:sp>
      <p:sp>
        <p:nvSpPr>
          <p:cNvPr id="6" name="Text Placeholder 5"/>
          <p:cNvSpPr>
            <a:spLocks noGrp="1"/>
          </p:cNvSpPr>
          <p:nvPr>
            <p:ph type="body" sz="quarter" idx="12"/>
          </p:nvPr>
        </p:nvSpPr>
        <p:spPr>
          <a:xfrm>
            <a:off x="228600" y="1371600"/>
            <a:ext cx="5486400" cy="4876800"/>
          </a:xfrm>
        </p:spPr>
        <p:txBody>
          <a:bodyPr>
            <a:noAutofit/>
          </a:bodyPr>
          <a:lstStyle/>
          <a:p>
            <a:pPr lvl="0" algn="l" rtl="0"/>
            <a:r>
              <a:rPr lang="en-US" smtClean="0"/>
              <a:t>Initial OPs – up to 1 year</a:t>
            </a:r>
            <a:endParaRPr lang="en-US"/>
          </a:p>
          <a:p>
            <a:pPr lvl="0" algn="l" rtl="0"/>
            <a:r>
              <a:rPr lang="en-US" smtClean="0"/>
              <a:t>Can be extended upon motion.</a:t>
            </a:r>
            <a:endParaRPr lang="en-US"/>
          </a:p>
          <a:p>
            <a:pPr lvl="0" algn="l" rtl="0">
              <a:buNone/>
            </a:pPr>
            <a:r>
              <a:rPr lang="en-US" smtClean="0"/>
              <a:t>Considerations for Extensions:</a:t>
            </a:r>
            <a:endParaRPr lang="en-US"/>
          </a:p>
          <a:p>
            <a:pPr lvl="0" algn="l" rtl="0">
              <a:buNone/>
            </a:pPr>
            <a:r>
              <a:rPr lang="en-US" smtClean="0"/>
              <a:t>• Has the order of protection been effective in stopping the violence and keeping the respondent away?</a:t>
            </a:r>
            <a:endParaRPr lang="en-US"/>
          </a:p>
          <a:p>
            <a:pPr lvl="0" algn="l" rtl="0">
              <a:buNone/>
            </a:pPr>
            <a:r>
              <a:rPr lang="en-US" smtClean="0"/>
              <a:t>• Does the petitioner fear that the respondent will continue the abusive behavior that resulted in the order of protection?</a:t>
            </a:r>
            <a:endParaRPr lang="en-US"/>
          </a:p>
        </p:txBody>
      </p:sp>
    </p:spTree>
    <p:custDataLst>
      <p:tags r:id="rId1"/>
    </p:custDataLst>
    <p:extLst>
      <p:ext uri="{BB962C8B-B14F-4D97-AF65-F5344CB8AC3E}">
        <p14:creationId xmlns:p14="http://schemas.microsoft.com/office/powerpoint/2010/main" val="731562779"/>
      </p:ext>
    </p:extLst>
  </p:cSld>
  <p:clrMapOvr>
    <a:masterClrMapping/>
  </p:clrMapOvr>
  <p:transition spd="slow">
    <p:wheel spokes="2"/>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linds(horizont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Picture Placeholder 8" descr="Image-5217.JPG"/>
          <p:cNvPicPr>
            <a:picLocks noGrp="1"/>
          </p:cNvPicPr>
          <p:nvPr>
            <p:ph type="pic" sz="quarter" idx="13"/>
          </p:nvPr>
        </p:nvPicPr>
        <p:blipFill>
          <a:blip r:embed="rId3" cstate="print"/>
          <a:srcRect/>
          <a:stretch>
            <a:fillRect/>
          </a:stretch>
        </p:blipFill>
        <p:spPr>
          <a:xfrm>
            <a:off x="5638800" y="2514600"/>
            <a:ext cx="3352800" cy="2514600"/>
          </a:xfrm>
        </p:spPr>
      </p:pic>
      <p:sp>
        <p:nvSpPr>
          <p:cNvPr id="5" name="Title 4"/>
          <p:cNvSpPr>
            <a:spLocks noGrp="1"/>
          </p:cNvSpPr>
          <p:nvPr>
            <p:ph type="title"/>
          </p:nvPr>
        </p:nvSpPr>
        <p:spPr>
          <a:xfrm>
            <a:off x="228600" y="152401"/>
            <a:ext cx="8686800" cy="914400"/>
          </a:xfrm>
        </p:spPr>
        <p:txBody>
          <a:bodyPr>
            <a:noAutofit/>
          </a:bodyPr>
          <a:lstStyle/>
          <a:p>
            <a:r>
              <a:rPr lang="en-US" smtClean="0"/>
              <a:t>OP EXTENSIONS</a:t>
            </a:r>
            <a:endParaRPr lang="en-US"/>
          </a:p>
        </p:txBody>
      </p:sp>
      <p:sp>
        <p:nvSpPr>
          <p:cNvPr id="6" name="Text Placeholder 5"/>
          <p:cNvSpPr>
            <a:spLocks noGrp="1"/>
          </p:cNvSpPr>
          <p:nvPr>
            <p:ph type="body" sz="quarter" idx="12"/>
          </p:nvPr>
        </p:nvSpPr>
        <p:spPr>
          <a:xfrm>
            <a:off x="228600" y="1371600"/>
            <a:ext cx="5334000" cy="4876800"/>
          </a:xfrm>
        </p:spPr>
        <p:txBody>
          <a:bodyPr>
            <a:noAutofit/>
          </a:bodyPr>
          <a:lstStyle/>
          <a:p>
            <a:pPr lvl="0" algn="l" rtl="0">
              <a:buNone/>
            </a:pPr>
            <a:r>
              <a:rPr lang="en-US" i="0" smtClean="0"/>
              <a:t>1</a:t>
            </a:r>
            <a:r>
              <a:rPr lang="en-US" i="0" baseline="30000" smtClean="0"/>
              <a:t>st</a:t>
            </a:r>
            <a:r>
              <a:rPr lang="en-US" i="0" smtClean="0"/>
              <a:t> Violation – OP Extended for  5 years</a:t>
            </a:r>
            <a:endParaRPr lang="en-US"/>
          </a:p>
          <a:p>
            <a:pPr lvl="0" algn="l" rtl="0">
              <a:buNone/>
            </a:pPr>
            <a:r>
              <a:rPr lang="en-US" i="0" smtClean="0"/>
              <a:t>2</a:t>
            </a:r>
            <a:r>
              <a:rPr lang="en-US" i="0" baseline="30000" smtClean="0"/>
              <a:t>nd</a:t>
            </a:r>
            <a:r>
              <a:rPr lang="en-US" i="0" smtClean="0"/>
              <a:t> Violation – OP Extended for 10 years.</a:t>
            </a:r>
            <a:endParaRPr lang="en-US"/>
          </a:p>
          <a:p>
            <a:pPr lvl="0" algn="l" rtl="0">
              <a:buNone/>
            </a:pPr>
            <a:r>
              <a:rPr lang="en-US" i="0" smtClean="0"/>
              <a:t>(T.C.A. § 36-3-605(d))</a:t>
            </a:r>
            <a:endParaRPr lang="en-US"/>
          </a:p>
          <a:p>
            <a:pPr lvl="0" algn="l" rtl="0">
              <a:buNone/>
            </a:pPr>
            <a:r>
              <a:rPr lang="en-US" i="0" smtClean="0"/>
              <a:t>5 or 10 Year Extension</a:t>
            </a:r>
            <a:endParaRPr lang="en-US"/>
          </a:p>
          <a:p>
            <a:pPr lvl="0" algn="l" rtl="0">
              <a:buNone/>
            </a:pPr>
            <a:r>
              <a:rPr lang="en-US" i="0" smtClean="0"/>
              <a:t>• The initial petition must have been served according to statute.</a:t>
            </a:r>
            <a:endParaRPr lang="en-US"/>
          </a:p>
          <a:p>
            <a:pPr lvl="0" algn="l" rtl="0">
              <a:buNone/>
            </a:pPr>
            <a:r>
              <a:rPr lang="en-US" i="0" smtClean="0"/>
              <a:t>• The Respondent must have been given an opportunity to be heard.</a:t>
            </a:r>
            <a:endParaRPr lang="en-US"/>
          </a:p>
          <a:p>
            <a:pPr lvl="0" algn="l" rtl="0">
              <a:buNone/>
            </a:pPr>
            <a:r>
              <a:rPr lang="en-US" i="0" smtClean="0"/>
              <a:t>• The order may be extended upon the petitioner’s motion or </a:t>
            </a:r>
            <a:r>
              <a:rPr lang="en-US" i="1" smtClean="0"/>
              <a:t>sua sponte</a:t>
            </a:r>
            <a:r>
              <a:rPr lang="en-US" i="0" smtClean="0"/>
              <a:t>.</a:t>
            </a:r>
            <a:endParaRPr lang="en-US"/>
          </a:p>
          <a:p>
            <a:pPr lvl="0" algn="r" rtl="0">
              <a:buNone/>
            </a:pPr>
            <a:r>
              <a:rPr lang="en-US" i="0" smtClean="0"/>
              <a:t>(T.C.A. § 36-3-605(d))</a:t>
            </a:r>
            <a:endParaRPr lang="en-US"/>
          </a:p>
        </p:txBody>
      </p:sp>
    </p:spTree>
    <p:custDataLst>
      <p:tags r:id="rId1"/>
    </p:custDataLst>
    <p:extLst>
      <p:ext uri="{BB962C8B-B14F-4D97-AF65-F5344CB8AC3E}">
        <p14:creationId xmlns:p14="http://schemas.microsoft.com/office/powerpoint/2010/main" val="2268930338"/>
      </p:ext>
    </p:extLst>
  </p:cSld>
  <p:clrMapOvr>
    <a:masterClrMapping/>
  </p:clrMapOvr>
  <p:transition spd="slow">
    <p:wheel spokes="2"/>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linds(horizont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 name="Picture Placeholder 10" descr="Image-10076.JPG"/>
          <p:cNvPicPr>
            <a:picLocks noGrp="1"/>
          </p:cNvPicPr>
          <p:nvPr>
            <p:ph type="pic" sz="quarter" idx="13"/>
          </p:nvPr>
        </p:nvPicPr>
        <p:blipFill>
          <a:blip r:embed="rId4" cstate="print"/>
          <a:srcRect/>
          <a:stretch>
            <a:fillRect/>
          </a:stretch>
        </p:blipFill>
        <p:spPr>
          <a:xfrm>
            <a:off x="5257800" y="3276600"/>
            <a:ext cx="3581400" cy="2514600"/>
          </a:xfrm>
        </p:spPr>
      </p:pic>
      <p:sp>
        <p:nvSpPr>
          <p:cNvPr id="5" name="Title 4"/>
          <p:cNvSpPr>
            <a:spLocks noGrp="1"/>
          </p:cNvSpPr>
          <p:nvPr>
            <p:ph type="title"/>
          </p:nvPr>
        </p:nvSpPr>
        <p:spPr>
          <a:xfrm>
            <a:off x="228600" y="1"/>
            <a:ext cx="8686800" cy="1066800"/>
          </a:xfrm>
        </p:spPr>
        <p:txBody>
          <a:bodyPr>
            <a:noAutofit/>
          </a:bodyPr>
          <a:lstStyle/>
          <a:p>
            <a:r>
              <a:rPr lang="en-US" smtClean="0"/>
              <a:t>SPECIAL NOTE</a:t>
            </a:r>
            <a:endParaRPr lang="en-US"/>
          </a:p>
        </p:txBody>
      </p:sp>
      <p:sp>
        <p:nvSpPr>
          <p:cNvPr id="6" name="Text Placeholder 5"/>
          <p:cNvSpPr>
            <a:spLocks noGrp="1"/>
          </p:cNvSpPr>
          <p:nvPr>
            <p:ph type="body" sz="quarter" idx="12"/>
          </p:nvPr>
        </p:nvSpPr>
        <p:spPr>
          <a:xfrm>
            <a:off x="228600" y="1371600"/>
            <a:ext cx="6781800" cy="4876800"/>
          </a:xfrm>
        </p:spPr>
        <p:txBody>
          <a:bodyPr>
            <a:noAutofit/>
          </a:bodyPr>
          <a:lstStyle/>
          <a:p>
            <a:pPr lvl="0" algn="l" rtl="0">
              <a:buNone/>
            </a:pPr>
            <a:r>
              <a:rPr lang="en-US" smtClean="0"/>
              <a:t>If a divorce complaint is filed, the order of protection shall remain in effect until the court in which the divorce action lies modifies or dissolves the order. (T.C.A. §36-3-603)</a:t>
            </a:r>
            <a:endParaRPr lang="en-US"/>
          </a:p>
        </p:txBody>
      </p:sp>
    </p:spTree>
    <p:custDataLst>
      <p:tags r:id="rId1"/>
    </p:custDataLst>
    <p:extLst>
      <p:ext uri="{BB962C8B-B14F-4D97-AF65-F5344CB8AC3E}">
        <p14:creationId xmlns:p14="http://schemas.microsoft.com/office/powerpoint/2010/main" val="990944430"/>
      </p:ext>
    </p:extLst>
  </p:cSld>
  <p:clrMapOvr>
    <a:masterClrMapping/>
  </p:clrMapOvr>
  <p:transition spd="slow">
    <p:wheel spokes="2"/>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linds(horizont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Placeholder 7" descr="Image-67_750.jpg"/>
          <p:cNvPicPr>
            <a:picLocks noGrp="1"/>
          </p:cNvPicPr>
          <p:nvPr>
            <p:ph type="pic" sz="quarter" idx="13"/>
          </p:nvPr>
        </p:nvPicPr>
        <p:blipFill>
          <a:blip r:embed="rId4" cstate="print"/>
          <a:srcRect l="6094" r="6094"/>
          <a:stretch>
            <a:fillRect/>
          </a:stretch>
        </p:blipFill>
        <p:spPr>
          <a:xfrm>
            <a:off x="3200400" y="1371600"/>
            <a:ext cx="5715000" cy="4876800"/>
          </a:xfrm>
        </p:spPr>
      </p:pic>
      <p:sp>
        <p:nvSpPr>
          <p:cNvPr id="5" name="Title 4"/>
          <p:cNvSpPr>
            <a:spLocks noGrp="1"/>
          </p:cNvSpPr>
          <p:nvPr>
            <p:ph type="title"/>
          </p:nvPr>
        </p:nvSpPr>
        <p:spPr>
          <a:xfrm>
            <a:off x="277688" y="368077"/>
            <a:ext cx="8542784" cy="828675"/>
          </a:xfrm>
        </p:spPr>
        <p:txBody>
          <a:bodyPr>
            <a:noAutofit/>
          </a:bodyPr>
          <a:lstStyle/>
          <a:p>
            <a:r>
              <a:rPr lang="en-US" sz="2375" smtClean="0"/>
              <a:t>FULL FAITH AND CREDIT</a:t>
            </a:r>
            <a:br>
              <a:rPr lang="en-US" sz="2375" smtClean="0"/>
            </a:br>
            <a:r>
              <a:rPr lang="en-US" sz="2375" smtClean="0"/>
              <a:t>(T.C.A. § 36-3-622)</a:t>
            </a:r>
            <a:endParaRPr lang="en-US" sz="2375"/>
          </a:p>
        </p:txBody>
      </p:sp>
      <p:sp>
        <p:nvSpPr>
          <p:cNvPr id="6" name="Text Placeholder 5"/>
          <p:cNvSpPr>
            <a:spLocks noGrp="1"/>
          </p:cNvSpPr>
          <p:nvPr>
            <p:ph type="body" sz="quarter" idx="12"/>
          </p:nvPr>
        </p:nvSpPr>
        <p:spPr>
          <a:xfrm>
            <a:off x="228600" y="1371600"/>
            <a:ext cx="2819400" cy="4876800"/>
          </a:xfrm>
        </p:spPr>
        <p:txBody>
          <a:bodyPr>
            <a:noAutofit/>
          </a:bodyPr>
          <a:lstStyle/>
          <a:p>
            <a:pPr lvl="0" algn="l" rtl="0">
              <a:buNone/>
            </a:pPr>
            <a:r>
              <a:rPr lang="en-US" sz="1857" smtClean="0"/>
              <a:t>• Valid and enforceable in any county of the state.</a:t>
            </a:r>
            <a:endParaRPr lang="en-US" sz="1857"/>
          </a:p>
          <a:p>
            <a:pPr lvl="0" algn="l" rtl="0">
              <a:buNone/>
            </a:pPr>
            <a:r>
              <a:rPr lang="en-US" sz="1857" smtClean="0"/>
              <a:t>• Valid foreign orders shall be given full faith and credit.</a:t>
            </a:r>
            <a:endParaRPr lang="en-US" sz="1857"/>
          </a:p>
          <a:p>
            <a:pPr lvl="0" algn="l" rtl="0">
              <a:buNone/>
            </a:pPr>
            <a:r>
              <a:rPr lang="en-US" sz="1857" smtClean="0"/>
              <a:t>• Validity requires notice and an opportunity to be heard.</a:t>
            </a:r>
            <a:endParaRPr lang="en-US" sz="1857"/>
          </a:p>
          <a:p>
            <a:pPr lvl="0" algn="l" rtl="0">
              <a:buNone/>
            </a:pPr>
            <a:r>
              <a:rPr lang="en-US" sz="1857" smtClean="0"/>
              <a:t>• Foreign orders need not be registered.</a:t>
            </a:r>
            <a:endParaRPr lang="en-US" sz="1857"/>
          </a:p>
          <a:p>
            <a:pPr lvl="0" algn="l" rtl="0">
              <a:buNone/>
            </a:pPr>
            <a:r>
              <a:rPr lang="en-US" sz="1857" smtClean="0"/>
              <a:t>• A copy of a foreign order may be relied upon.</a:t>
            </a:r>
            <a:endParaRPr lang="en-US" sz="1857"/>
          </a:p>
        </p:txBody>
      </p:sp>
    </p:spTree>
    <p:custDataLst>
      <p:tags r:id="rId1"/>
    </p:custDataLst>
    <p:extLst>
      <p:ext uri="{BB962C8B-B14F-4D97-AF65-F5344CB8AC3E}">
        <p14:creationId xmlns:p14="http://schemas.microsoft.com/office/powerpoint/2010/main" val="3628488010"/>
      </p:ext>
    </p:extLst>
  </p:cSld>
  <p:clrMapOvr>
    <a:masterClrMapping/>
  </p:clrMapOvr>
  <p:transition spd="slow">
    <p:wheel spokes="2"/>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linds(horizont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228600" y="1371600"/>
          <a:ext cx="86868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6"/>
          <p:cNvSpPr>
            <a:spLocks noGrp="1"/>
          </p:cNvSpPr>
          <p:nvPr>
            <p:ph type="title"/>
          </p:nvPr>
        </p:nvSpPr>
        <p:spPr>
          <a:xfrm>
            <a:off x="277687" y="368077"/>
            <a:ext cx="8542783" cy="828675"/>
          </a:xfrm>
        </p:spPr>
        <p:txBody>
          <a:bodyPr>
            <a:noAutofit/>
          </a:bodyPr>
          <a:lstStyle/>
          <a:p>
            <a:r>
              <a:rPr lang="en-US" dirty="0" smtClean="0"/>
              <a:t>What is an Advocate?</a:t>
            </a:r>
            <a:endParaRPr lang="en-US" dirty="0"/>
          </a:p>
        </p:txBody>
      </p:sp>
    </p:spTree>
    <p:custDataLst>
      <p:tags r:id="rId1"/>
    </p:custDataLst>
    <p:extLst>
      <p:ext uri="{BB962C8B-B14F-4D97-AF65-F5344CB8AC3E}">
        <p14:creationId xmlns:p14="http://schemas.microsoft.com/office/powerpoint/2010/main" val="4040211455"/>
      </p:ext>
    </p:extLst>
  </p:cSld>
  <p:clrMapOvr>
    <a:masterClrMapping/>
  </p:clrMapOvr>
  <p:transition spd="slow">
    <p:wheel spokes="2"/>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graphicEl>
                                              <a:dgm id="{40FBA42C-876A-4343-A6B0-C94D6E9CB9AC}"/>
                                            </p:graphicEl>
                                          </p:spTgt>
                                        </p:tgtEl>
                                        <p:attrNameLst>
                                          <p:attrName>style.visibility</p:attrName>
                                        </p:attrNameLst>
                                      </p:cBhvr>
                                      <p:to>
                                        <p:strVal val="visible"/>
                                      </p:to>
                                    </p:set>
                                    <p:animEffect transition="in" filter="fade">
                                      <p:cBhvr>
                                        <p:cTn id="7" dur="500"/>
                                        <p:tgtEl>
                                          <p:spTgt spid="4">
                                            <p:graphicEl>
                                              <a:dgm id="{40FBA42C-876A-4343-A6B0-C94D6E9CB9AC}"/>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graphicEl>
                                              <a:dgm id="{B3502AC9-BEDC-4470-9272-38C5CF71E02A}"/>
                                            </p:graphicEl>
                                          </p:spTgt>
                                        </p:tgtEl>
                                        <p:attrNameLst>
                                          <p:attrName>style.visibility</p:attrName>
                                        </p:attrNameLst>
                                      </p:cBhvr>
                                      <p:to>
                                        <p:strVal val="visible"/>
                                      </p:to>
                                    </p:set>
                                    <p:animEffect transition="in" filter="fade">
                                      <p:cBhvr>
                                        <p:cTn id="11" dur="500"/>
                                        <p:tgtEl>
                                          <p:spTgt spid="4">
                                            <p:graphicEl>
                                              <a:dgm id="{B3502AC9-BEDC-4470-9272-38C5CF71E02A}"/>
                                            </p:graphic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
                                            <p:graphicEl>
                                              <a:dgm id="{9B470312-F987-4C61-96DF-25C84DE7B973}"/>
                                            </p:graphicEl>
                                          </p:spTgt>
                                        </p:tgtEl>
                                        <p:attrNameLst>
                                          <p:attrName>style.visibility</p:attrName>
                                        </p:attrNameLst>
                                      </p:cBhvr>
                                      <p:to>
                                        <p:strVal val="visible"/>
                                      </p:to>
                                    </p:set>
                                    <p:animEffect transition="in" filter="fade">
                                      <p:cBhvr>
                                        <p:cTn id="14" dur="500"/>
                                        <p:tgtEl>
                                          <p:spTgt spid="4">
                                            <p:graphicEl>
                                              <a:dgm id="{9B470312-F987-4C61-96DF-25C84DE7B973}"/>
                                            </p:graphicEl>
                                          </p:spTgt>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4">
                                            <p:graphicEl>
                                              <a:dgm id="{EDAF1B03-24EB-4805-923A-492B9361E0FF}"/>
                                            </p:graphicEl>
                                          </p:spTgt>
                                        </p:tgtEl>
                                        <p:attrNameLst>
                                          <p:attrName>style.visibility</p:attrName>
                                        </p:attrNameLst>
                                      </p:cBhvr>
                                      <p:to>
                                        <p:strVal val="visible"/>
                                      </p:to>
                                    </p:set>
                                    <p:animEffect transition="in" filter="fade">
                                      <p:cBhvr>
                                        <p:cTn id="18" dur="500"/>
                                        <p:tgtEl>
                                          <p:spTgt spid="4">
                                            <p:graphicEl>
                                              <a:dgm id="{EDAF1B03-24EB-4805-923A-492B9361E0FF}"/>
                                            </p:graphic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graphicEl>
                                              <a:dgm id="{51AA0C0E-3C61-459B-BC6C-C1DC3E861C47}"/>
                                            </p:graphicEl>
                                          </p:spTgt>
                                        </p:tgtEl>
                                        <p:attrNameLst>
                                          <p:attrName>style.visibility</p:attrName>
                                        </p:attrNameLst>
                                      </p:cBhvr>
                                      <p:to>
                                        <p:strVal val="visible"/>
                                      </p:to>
                                    </p:set>
                                    <p:animEffect transition="in" filter="fade">
                                      <p:cBhvr>
                                        <p:cTn id="21" dur="500"/>
                                        <p:tgtEl>
                                          <p:spTgt spid="4">
                                            <p:graphicEl>
                                              <a:dgm id="{51AA0C0E-3C61-459B-BC6C-C1DC3E861C47}"/>
                                            </p:graphicEl>
                                          </p:spTgt>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4">
                                            <p:graphicEl>
                                              <a:dgm id="{46B3D75C-CF53-4004-BAA6-9BD4AF48C7C0}"/>
                                            </p:graphicEl>
                                          </p:spTgt>
                                        </p:tgtEl>
                                        <p:attrNameLst>
                                          <p:attrName>style.visibility</p:attrName>
                                        </p:attrNameLst>
                                      </p:cBhvr>
                                      <p:to>
                                        <p:strVal val="visible"/>
                                      </p:to>
                                    </p:set>
                                    <p:animEffect transition="in" filter="fade">
                                      <p:cBhvr>
                                        <p:cTn id="25" dur="500"/>
                                        <p:tgtEl>
                                          <p:spTgt spid="4">
                                            <p:graphicEl>
                                              <a:dgm id="{46B3D75C-CF53-4004-BAA6-9BD4AF48C7C0}"/>
                                            </p:graphic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
                                            <p:graphicEl>
                                              <a:dgm id="{75A0A996-AACD-4204-BA46-20392649DAA8}"/>
                                            </p:graphicEl>
                                          </p:spTgt>
                                        </p:tgtEl>
                                        <p:attrNameLst>
                                          <p:attrName>style.visibility</p:attrName>
                                        </p:attrNameLst>
                                      </p:cBhvr>
                                      <p:to>
                                        <p:strVal val="visible"/>
                                      </p:to>
                                    </p:set>
                                    <p:animEffect transition="in" filter="fade">
                                      <p:cBhvr>
                                        <p:cTn id="28" dur="500"/>
                                        <p:tgtEl>
                                          <p:spTgt spid="4">
                                            <p:graphicEl>
                                              <a:dgm id="{75A0A996-AACD-4204-BA46-20392649DAA8}"/>
                                            </p:graphicEl>
                                          </p:spTgt>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4">
                                            <p:graphicEl>
                                              <a:dgm id="{E3E4C0C0-6E7D-48CA-AB60-66C5C738DA4F}"/>
                                            </p:graphicEl>
                                          </p:spTgt>
                                        </p:tgtEl>
                                        <p:attrNameLst>
                                          <p:attrName>style.visibility</p:attrName>
                                        </p:attrNameLst>
                                      </p:cBhvr>
                                      <p:to>
                                        <p:strVal val="visible"/>
                                      </p:to>
                                    </p:set>
                                    <p:animEffect transition="in" filter="fade">
                                      <p:cBhvr>
                                        <p:cTn id="32" dur="500"/>
                                        <p:tgtEl>
                                          <p:spTgt spid="4">
                                            <p:graphicEl>
                                              <a:dgm id="{E3E4C0C0-6E7D-48CA-AB60-66C5C738DA4F}"/>
                                            </p:graphic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
                                            <p:graphicEl>
                                              <a:dgm id="{35A37469-BCEB-437A-8A61-93D5CCA4D528}"/>
                                            </p:graphicEl>
                                          </p:spTgt>
                                        </p:tgtEl>
                                        <p:attrNameLst>
                                          <p:attrName>style.visibility</p:attrName>
                                        </p:attrNameLst>
                                      </p:cBhvr>
                                      <p:to>
                                        <p:strVal val="visible"/>
                                      </p:to>
                                    </p:set>
                                    <p:animEffect transition="in" filter="fade">
                                      <p:cBhvr>
                                        <p:cTn id="35" dur="500"/>
                                        <p:tgtEl>
                                          <p:spTgt spid="4">
                                            <p:graphicEl>
                                              <a:dgm id="{35A37469-BCEB-437A-8A61-93D5CCA4D52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Picture Placeholder 8" descr="Image-1066.jpg"/>
          <p:cNvPicPr>
            <a:picLocks noGrp="1"/>
          </p:cNvPicPr>
          <p:nvPr>
            <p:ph type="pic" sz="quarter" idx="11"/>
          </p:nvPr>
        </p:nvPicPr>
        <p:blipFill>
          <a:blip r:embed="rId4" cstate="print"/>
          <a:srcRect/>
          <a:stretch>
            <a:fillRect/>
          </a:stretch>
        </p:blipFill>
        <p:spPr>
          <a:xfrm>
            <a:off x="4778689" y="3581400"/>
            <a:ext cx="3777620" cy="2667000"/>
          </a:xfrm>
        </p:spPr>
      </p:pic>
      <p:sp>
        <p:nvSpPr>
          <p:cNvPr id="7" name="Text Placeholder 6"/>
          <p:cNvSpPr>
            <a:spLocks noGrp="1"/>
          </p:cNvSpPr>
          <p:nvPr>
            <p:ph type="body" sz="quarter" idx="13"/>
          </p:nvPr>
        </p:nvSpPr>
        <p:spPr/>
        <p:txBody>
          <a:bodyPr/>
          <a:lstStyle/>
          <a:p>
            <a:endParaRPr lang="en-US"/>
          </a:p>
        </p:txBody>
      </p:sp>
      <p:sp>
        <p:nvSpPr>
          <p:cNvPr id="5" name="Title 4"/>
          <p:cNvSpPr>
            <a:spLocks noGrp="1"/>
          </p:cNvSpPr>
          <p:nvPr>
            <p:ph type="ctrTitle"/>
          </p:nvPr>
        </p:nvSpPr>
        <p:spPr>
          <a:xfrm>
            <a:off x="228600" y="1600200"/>
            <a:ext cx="8686800" cy="1165225"/>
          </a:xfrm>
        </p:spPr>
        <p:txBody>
          <a:bodyPr>
            <a:noAutofit/>
          </a:bodyPr>
          <a:lstStyle/>
          <a:p>
            <a:r>
              <a:rPr lang="en-US" i="1" smtClean="0"/>
              <a:t>Ex Parte </a:t>
            </a:r>
            <a:r>
              <a:rPr lang="en-US" smtClean="0"/>
              <a:t>Order of Protection</a:t>
            </a:r>
            <a:endParaRPr lang="en-US"/>
          </a:p>
        </p:txBody>
      </p:sp>
    </p:spTree>
    <p:custDataLst>
      <p:tags r:id="rId1"/>
    </p:custDataLst>
    <p:extLst>
      <p:ext uri="{BB962C8B-B14F-4D97-AF65-F5344CB8AC3E}">
        <p14:creationId xmlns:p14="http://schemas.microsoft.com/office/powerpoint/2010/main" val="1064155599"/>
      </p:ext>
    </p:extLst>
  </p:cSld>
  <p:clrMapOvr>
    <a:masterClrMapping/>
  </p:clrMapOvr>
  <p:transition spd="slow">
    <p:wheel spokes="2"/>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par>
                          <p:cTn id="7" fill="hold">
                            <p:stCondLst>
                              <p:cond delay="500"/>
                            </p:stCondLst>
                            <p:childTnLst>
                              <p:par>
                                <p:cTn id="8" presetID="18" presetClass="entr" presetSubtype="12" fill="hold" grpId="0" nodeType="afterEffect" nodePh="1">
                                  <p:stCondLst>
                                    <p:cond delay="0"/>
                                  </p:stCondLst>
                                  <p:endCondLst>
                                    <p:cond evt="begin" delay="0">
                                      <p:tn val="8"/>
                                    </p:cond>
                                  </p:endCondLst>
                                  <p:childTnLst>
                                    <p:set>
                                      <p:cBhvr>
                                        <p:cTn id="9" dur="1" fill="hold">
                                          <p:stCondLst>
                                            <p:cond delay="0"/>
                                          </p:stCondLst>
                                        </p:cTn>
                                        <p:tgtEl>
                                          <p:spTgt spid="7"/>
                                        </p:tgtEl>
                                        <p:attrNameLst>
                                          <p:attrName>style.visibility</p:attrName>
                                        </p:attrNameLst>
                                      </p:cBhvr>
                                      <p:to>
                                        <p:strVal val="visible"/>
                                      </p:to>
                                    </p:set>
                                    <p:animEffect transition="in" filter="strips(downLeft)">
                                      <p:cBhvr>
                                        <p:cTn id="10" dur="500"/>
                                        <p:tgtEl>
                                          <p:spTgt spid="7"/>
                                        </p:tgtEl>
                                      </p:cBhvr>
                                    </p:animEffect>
                                  </p:childTnLst>
                                </p:cTn>
                              </p:par>
                            </p:childTnLst>
                          </p:cTn>
                        </p:par>
                        <p:par>
                          <p:cTn id="11" fill="hold">
                            <p:stCondLst>
                              <p:cond delay="1000"/>
                            </p:stCondLst>
                            <p:childTnLst>
                              <p:par>
                                <p:cTn id="12" presetID="3" presetClass="entr" presetSubtype="1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linds(horizont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P spid="5"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Picture Placeholder 8" descr="Image-2132.jpg"/>
          <p:cNvPicPr>
            <a:picLocks noGrp="1"/>
          </p:cNvPicPr>
          <p:nvPr>
            <p:ph type="pic" sz="quarter" idx="11"/>
          </p:nvPr>
        </p:nvPicPr>
        <p:blipFill>
          <a:blip r:embed="rId3" cstate="print"/>
          <a:srcRect/>
          <a:stretch>
            <a:fillRect/>
          </a:stretch>
        </p:blipFill>
        <p:spPr>
          <a:xfrm>
            <a:off x="5666486" y="3581400"/>
            <a:ext cx="2002027" cy="2667000"/>
          </a:xfrm>
        </p:spPr>
      </p:pic>
      <p:sp>
        <p:nvSpPr>
          <p:cNvPr id="7" name="Text Placeholder 6"/>
          <p:cNvSpPr>
            <a:spLocks noGrp="1"/>
          </p:cNvSpPr>
          <p:nvPr>
            <p:ph type="body" sz="quarter" idx="13"/>
          </p:nvPr>
        </p:nvSpPr>
        <p:spPr/>
        <p:txBody>
          <a:bodyPr/>
          <a:lstStyle/>
          <a:p>
            <a:endParaRPr lang="en-US"/>
          </a:p>
        </p:txBody>
      </p:sp>
      <p:sp>
        <p:nvSpPr>
          <p:cNvPr id="5" name="Title 4"/>
          <p:cNvSpPr>
            <a:spLocks noGrp="1"/>
          </p:cNvSpPr>
          <p:nvPr>
            <p:ph type="ctrTitle"/>
          </p:nvPr>
        </p:nvSpPr>
        <p:spPr>
          <a:xfrm>
            <a:off x="228600" y="1600200"/>
            <a:ext cx="8686800" cy="1165225"/>
          </a:xfrm>
        </p:spPr>
        <p:txBody>
          <a:bodyPr>
            <a:noAutofit/>
          </a:bodyPr>
          <a:lstStyle/>
          <a:p>
            <a:r>
              <a:rPr lang="en-US" smtClean="0"/>
              <a:t>QUESTIONS?</a:t>
            </a:r>
            <a:endParaRPr lang="en-US"/>
          </a:p>
        </p:txBody>
      </p:sp>
    </p:spTree>
    <p:custDataLst>
      <p:tags r:id="rId1"/>
    </p:custDataLst>
    <p:extLst>
      <p:ext uri="{BB962C8B-B14F-4D97-AF65-F5344CB8AC3E}">
        <p14:creationId xmlns:p14="http://schemas.microsoft.com/office/powerpoint/2010/main" val="1064155599"/>
      </p:ext>
    </p:extLst>
  </p:cSld>
  <p:clrMapOvr>
    <a:masterClrMapping/>
  </p:clrMapOvr>
  <p:transition spd="slow">
    <p:wheel spokes="2"/>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par>
                          <p:cTn id="7" fill="hold">
                            <p:stCondLst>
                              <p:cond delay="500"/>
                            </p:stCondLst>
                            <p:childTnLst>
                              <p:par>
                                <p:cTn id="8" presetID="18" presetClass="entr" presetSubtype="12" fill="hold" grpId="0" nodeType="afterEffect" nodePh="1">
                                  <p:stCondLst>
                                    <p:cond delay="0"/>
                                  </p:stCondLst>
                                  <p:endCondLst>
                                    <p:cond evt="begin" delay="0">
                                      <p:tn val="8"/>
                                    </p:cond>
                                  </p:endCondLst>
                                  <p:childTnLst>
                                    <p:set>
                                      <p:cBhvr>
                                        <p:cTn id="9" dur="1" fill="hold">
                                          <p:stCondLst>
                                            <p:cond delay="0"/>
                                          </p:stCondLst>
                                        </p:cTn>
                                        <p:tgtEl>
                                          <p:spTgt spid="7"/>
                                        </p:tgtEl>
                                        <p:attrNameLst>
                                          <p:attrName>style.visibility</p:attrName>
                                        </p:attrNameLst>
                                      </p:cBhvr>
                                      <p:to>
                                        <p:strVal val="visible"/>
                                      </p:to>
                                    </p:set>
                                    <p:animEffect transition="in" filter="strips(downLeft)">
                                      <p:cBhvr>
                                        <p:cTn id="10" dur="500"/>
                                        <p:tgtEl>
                                          <p:spTgt spid="7"/>
                                        </p:tgtEl>
                                      </p:cBhvr>
                                    </p:animEffect>
                                  </p:childTnLst>
                                </p:cTn>
                              </p:par>
                            </p:childTnLst>
                          </p:cTn>
                        </p:par>
                        <p:par>
                          <p:cTn id="11" fill="hold">
                            <p:stCondLst>
                              <p:cond delay="1000"/>
                            </p:stCondLst>
                            <p:childTnLst>
                              <p:par>
                                <p:cTn id="12" presetID="3" presetClass="entr" presetSubtype="1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linds(horizont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P spid="5"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Placeholder 7" descr="Image-9145_600.JPG"/>
          <p:cNvPicPr>
            <a:picLocks noGrp="1"/>
          </p:cNvPicPr>
          <p:nvPr>
            <p:ph type="pic" sz="quarter" idx="13"/>
          </p:nvPr>
        </p:nvPicPr>
        <p:blipFill>
          <a:blip r:embed="rId3" cstate="print"/>
          <a:srcRect t="1420" b="1420"/>
          <a:stretch>
            <a:fillRect/>
          </a:stretch>
        </p:blipFill>
        <p:spPr>
          <a:xfrm>
            <a:off x="5638800" y="1600200"/>
            <a:ext cx="3352800" cy="4343400"/>
          </a:xfrm>
        </p:spPr>
      </p:pic>
      <p:sp>
        <p:nvSpPr>
          <p:cNvPr id="5" name="Title 4"/>
          <p:cNvSpPr>
            <a:spLocks noGrp="1"/>
          </p:cNvSpPr>
          <p:nvPr>
            <p:ph type="title"/>
          </p:nvPr>
        </p:nvSpPr>
        <p:spPr>
          <a:xfrm>
            <a:off x="228600" y="152401"/>
            <a:ext cx="8686800" cy="914400"/>
          </a:xfrm>
        </p:spPr>
        <p:txBody>
          <a:bodyPr>
            <a:noAutofit/>
          </a:bodyPr>
          <a:lstStyle/>
          <a:p>
            <a:r>
              <a:rPr lang="en-US" smtClean="0"/>
              <a:t>RESOURCES</a:t>
            </a:r>
            <a:endParaRPr lang="en-US"/>
          </a:p>
        </p:txBody>
      </p:sp>
      <p:sp>
        <p:nvSpPr>
          <p:cNvPr id="6" name="Text Placeholder 5"/>
          <p:cNvSpPr>
            <a:spLocks noGrp="1"/>
          </p:cNvSpPr>
          <p:nvPr>
            <p:ph type="body" sz="quarter" idx="12"/>
          </p:nvPr>
        </p:nvSpPr>
        <p:spPr>
          <a:xfrm>
            <a:off x="228600" y="1371600"/>
            <a:ext cx="5334000" cy="4876800"/>
          </a:xfrm>
        </p:spPr>
        <p:txBody>
          <a:bodyPr>
            <a:noAutofit/>
          </a:bodyPr>
          <a:lstStyle/>
          <a:p>
            <a:pPr lvl="0" algn="l" rtl="0"/>
            <a:r>
              <a:rPr lang="en-US" smtClean="0"/>
              <a:t>Legal Aid Society of Middle TN and the Cumberlands </a:t>
            </a:r>
            <a:r>
              <a:rPr lang="en-US" smtClean="0">
                <a:hlinkClick r:id="rId4"/>
              </a:rPr>
              <a:t>www.las.org</a:t>
            </a:r>
            <a:endParaRPr lang="en-US"/>
          </a:p>
          <a:p>
            <a:pPr lvl="0" algn="l" rtl="0"/>
            <a:r>
              <a:rPr lang="en-US" smtClean="0"/>
              <a:t>TN Coalition Against Domestic and Sexual Violence </a:t>
            </a:r>
            <a:r>
              <a:rPr lang="en-US" smtClean="0">
                <a:hlinkClick r:id="rId5"/>
              </a:rPr>
              <a:t>www.tcadsv.org</a:t>
            </a:r>
            <a:endParaRPr lang="en-US"/>
          </a:p>
          <a:p>
            <a:pPr lvl="0" algn="l" rtl="0"/>
            <a:r>
              <a:rPr lang="en-US" smtClean="0"/>
              <a:t>TN Administrative Offices of the Courts</a:t>
            </a:r>
            <a:endParaRPr lang="en-US"/>
          </a:p>
          <a:p>
            <a:pPr lvl="0" algn="l" rtl="0">
              <a:buNone/>
            </a:pPr>
            <a:r>
              <a:rPr lang="en-US" smtClean="0">
                <a:hlinkClick r:id="rId6"/>
              </a:rPr>
              <a:t>http://www.tsc.state.tn.us/forms-publications</a:t>
            </a:r>
            <a:endParaRPr lang="en-US"/>
          </a:p>
          <a:p>
            <a:pPr lvl="0" algn="l" rtl="0"/>
            <a:r>
              <a:rPr lang="en-US" smtClean="0"/>
              <a:t>For resources for attorneys nationwide on domestic violence including publications, a listserve, and technical assistance and training for attorneys representing victims of domestic violence, review the ABA website, </a:t>
            </a:r>
            <a:r>
              <a:rPr lang="en-US" smtClean="0">
                <a:hlinkClick r:id="rId7"/>
              </a:rPr>
              <a:t>www.abanet.org/domviol</a:t>
            </a:r>
            <a:endParaRPr lang="en-US"/>
          </a:p>
          <a:p>
            <a:pPr lvl="0" algn="l" rtl="0"/>
            <a:r>
              <a:rPr lang="en-US" smtClean="0"/>
              <a:t>For safety planning, look to the Women’s Law Initiative, Safety Planning – </a:t>
            </a:r>
            <a:r>
              <a:rPr lang="en-US" smtClean="0">
                <a:hlinkClick r:id="rId8"/>
              </a:rPr>
              <a:t>www.womenslaw.org</a:t>
            </a:r>
            <a:endParaRPr lang="en-US"/>
          </a:p>
        </p:txBody>
      </p:sp>
    </p:spTree>
    <p:custDataLst>
      <p:tags r:id="rId1"/>
    </p:custDataLst>
    <p:extLst>
      <p:ext uri="{BB962C8B-B14F-4D97-AF65-F5344CB8AC3E}">
        <p14:creationId xmlns:p14="http://schemas.microsoft.com/office/powerpoint/2010/main" val="2268930338"/>
      </p:ext>
    </p:extLst>
  </p:cSld>
  <p:clrMapOvr>
    <a:masterClrMapping/>
  </p:clrMapOvr>
  <p:transition spd="slow">
    <p:wheel spokes="2"/>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linds(horizont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Placeholder 7" descr="Image-1411_750.png"/>
          <p:cNvPicPr>
            <a:picLocks noGrp="1"/>
          </p:cNvPicPr>
          <p:nvPr>
            <p:ph type="pic" sz="quarter" idx="13"/>
          </p:nvPr>
        </p:nvPicPr>
        <p:blipFill>
          <a:blip r:embed="rId3" cstate="print"/>
          <a:srcRect l="2" r="2"/>
          <a:stretch>
            <a:fillRect/>
          </a:stretch>
        </p:blipFill>
        <p:spPr>
          <a:xfrm>
            <a:off x="5791200" y="1457439"/>
            <a:ext cx="3124200" cy="4705120"/>
          </a:xfrm>
        </p:spPr>
      </p:pic>
      <p:sp>
        <p:nvSpPr>
          <p:cNvPr id="5" name="Title 4"/>
          <p:cNvSpPr>
            <a:spLocks noGrp="1"/>
          </p:cNvSpPr>
          <p:nvPr>
            <p:ph type="title"/>
          </p:nvPr>
        </p:nvSpPr>
        <p:spPr>
          <a:xfrm>
            <a:off x="228600" y="194165"/>
            <a:ext cx="8686800" cy="828675"/>
          </a:xfrm>
        </p:spPr>
        <p:txBody>
          <a:bodyPr>
            <a:noAutofit/>
          </a:bodyPr>
          <a:lstStyle/>
          <a:p>
            <a:r>
              <a:rPr lang="en-US" sz="4643" smtClean="0"/>
              <a:t>Contact Info.</a:t>
            </a:r>
            <a:endParaRPr lang="en-US" sz="4643"/>
          </a:p>
        </p:txBody>
      </p:sp>
      <p:sp>
        <p:nvSpPr>
          <p:cNvPr id="7" name="Text Placeholder 6"/>
          <p:cNvSpPr>
            <a:spLocks noGrp="1"/>
          </p:cNvSpPr>
          <p:nvPr>
            <p:ph type="body" sz="quarter" idx="14"/>
          </p:nvPr>
        </p:nvSpPr>
        <p:spPr>
          <a:xfrm>
            <a:off x="228600" y="1371600"/>
            <a:ext cx="5334000" cy="4876800"/>
          </a:xfrm>
        </p:spPr>
        <p:txBody>
          <a:bodyPr>
            <a:noAutofit/>
          </a:bodyPr>
          <a:lstStyle/>
          <a:p>
            <a:pPr lvl="0" algn="ctr" rtl="0">
              <a:buNone/>
            </a:pPr>
            <a:r>
              <a:rPr lang="en-US" b="0" smtClean="0"/>
              <a:t>DarKenya W. Waller, Esq.</a:t>
            </a:r>
            <a:endParaRPr lang="en-US"/>
          </a:p>
          <a:p>
            <a:pPr lvl="0" algn="ctr" rtl="0">
              <a:buNone/>
            </a:pPr>
            <a:r>
              <a:rPr lang="en-US" b="1" smtClean="0"/>
              <a:t>Legal Aid Society</a:t>
            </a:r>
            <a:endParaRPr lang="en-US"/>
          </a:p>
          <a:p>
            <a:pPr lvl="0" algn="ctr" rtl="0">
              <a:buNone/>
            </a:pPr>
            <a:r>
              <a:rPr lang="en-US" b="0" smtClean="0"/>
              <a:t>300 Deaderick Street</a:t>
            </a:r>
            <a:endParaRPr lang="en-US"/>
          </a:p>
          <a:p>
            <a:pPr lvl="0" algn="ctr" rtl="0">
              <a:buNone/>
            </a:pPr>
            <a:r>
              <a:rPr lang="en-US" b="0" smtClean="0"/>
              <a:t>Nashville, TN  37201</a:t>
            </a:r>
            <a:endParaRPr lang="en-US"/>
          </a:p>
          <a:p>
            <a:pPr lvl="0" algn="ctr" rtl="0">
              <a:buNone/>
            </a:pPr>
            <a:r>
              <a:rPr lang="en-US" b="0" smtClean="0"/>
              <a:t>(615) 780-7118 (off)</a:t>
            </a:r>
            <a:endParaRPr lang="en-US"/>
          </a:p>
          <a:p>
            <a:pPr lvl="0" algn="ctr" rtl="0">
              <a:buNone/>
            </a:pPr>
            <a:r>
              <a:rPr lang="en-US" b="0" smtClean="0"/>
              <a:t>(615) 244-4920 (fx)</a:t>
            </a:r>
            <a:endParaRPr lang="en-US"/>
          </a:p>
          <a:p>
            <a:pPr lvl="0" algn="ctr" rtl="0">
              <a:buNone/>
            </a:pPr>
            <a:r>
              <a:rPr lang="en-US" b="0" u="sng" smtClean="0"/>
              <a:t>dwaller@las.org</a:t>
            </a:r>
            <a:endParaRPr lang="en-US"/>
          </a:p>
          <a:p>
            <a:pPr lvl="0" algn="ctr" rtl="0">
              <a:buNone/>
            </a:pPr>
            <a:r>
              <a:rPr lang="en-US" b="0" u="sng" smtClean="0"/>
              <a:t>www.las.org</a:t>
            </a:r>
            <a:endParaRPr lang="en-US"/>
          </a:p>
        </p:txBody>
      </p:sp>
    </p:spTree>
    <p:custDataLst>
      <p:tags r:id="rId1"/>
    </p:custDataLst>
    <p:extLst>
      <p:ext uri="{BB962C8B-B14F-4D97-AF65-F5344CB8AC3E}">
        <p14:creationId xmlns:p14="http://schemas.microsoft.com/office/powerpoint/2010/main" val="3065728335"/>
      </p:ext>
    </p:extLst>
  </p:cSld>
  <p:clrMapOvr>
    <a:masterClrMapping/>
  </p:clrMapOvr>
  <p:transition spd="slow">
    <p:wheel spokes="2"/>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linds(horizont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Picture Placeholder 8" descr="Image-8470.JPG"/>
          <p:cNvPicPr>
            <a:picLocks noGrp="1"/>
          </p:cNvPicPr>
          <p:nvPr>
            <p:ph type="pic" sz="quarter" idx="13"/>
          </p:nvPr>
        </p:nvPicPr>
        <p:blipFill>
          <a:blip r:embed="rId4" cstate="print"/>
          <a:srcRect/>
          <a:stretch>
            <a:fillRect/>
          </a:stretch>
        </p:blipFill>
        <p:spPr>
          <a:xfrm>
            <a:off x="5791200" y="2768600"/>
            <a:ext cx="3124200" cy="2082800"/>
          </a:xfrm>
        </p:spPr>
      </p:pic>
      <p:sp>
        <p:nvSpPr>
          <p:cNvPr id="5" name="Title 4"/>
          <p:cNvSpPr>
            <a:spLocks noGrp="1"/>
          </p:cNvSpPr>
          <p:nvPr>
            <p:ph type="title"/>
          </p:nvPr>
        </p:nvSpPr>
        <p:spPr>
          <a:xfrm>
            <a:off x="228600" y="194165"/>
            <a:ext cx="8686800" cy="828675"/>
          </a:xfrm>
        </p:spPr>
        <p:txBody>
          <a:bodyPr>
            <a:noAutofit/>
          </a:bodyPr>
          <a:lstStyle/>
          <a:p>
            <a:r>
              <a:rPr lang="en-US" sz="2641" smtClean="0"/>
              <a:t>Is the Petitioner eligible for an Order of Protection (OP)?</a:t>
            </a:r>
            <a:endParaRPr lang="en-US" sz="2641"/>
          </a:p>
        </p:txBody>
      </p:sp>
      <p:sp>
        <p:nvSpPr>
          <p:cNvPr id="7" name="Text Placeholder 6"/>
          <p:cNvSpPr>
            <a:spLocks noGrp="1"/>
          </p:cNvSpPr>
          <p:nvPr>
            <p:ph type="body" sz="quarter" idx="14"/>
          </p:nvPr>
        </p:nvSpPr>
        <p:spPr>
          <a:xfrm>
            <a:off x="228600" y="1371600"/>
            <a:ext cx="5334000" cy="4876800"/>
          </a:xfrm>
        </p:spPr>
        <p:txBody>
          <a:bodyPr>
            <a:noAutofit/>
          </a:bodyPr>
          <a:lstStyle/>
          <a:p>
            <a:pPr lvl="0" algn="l" rtl="0">
              <a:buNone/>
            </a:pPr>
            <a:r>
              <a:rPr lang="en-US" sz="2888" b="0" i="0" smtClean="0"/>
              <a:t>Is the Petitioner a victim of </a:t>
            </a:r>
            <a:r>
              <a:rPr lang="en-US" sz="2888" b="1" i="0" smtClean="0"/>
              <a:t>domestic abuse</a:t>
            </a:r>
            <a:r>
              <a:rPr lang="en-US" sz="2888" b="0" i="0" smtClean="0"/>
              <a:t>?</a:t>
            </a:r>
            <a:endParaRPr lang="en-US" sz="2744"/>
          </a:p>
          <a:p>
            <a:pPr lvl="0" algn="l" rtl="0">
              <a:buNone/>
            </a:pPr>
            <a:r>
              <a:rPr lang="en-US" sz="2888" b="1" i="1" smtClean="0"/>
              <a:t>(RELATIONSHIP REQUIRED)</a:t>
            </a:r>
            <a:endParaRPr lang="en-US" sz="2744"/>
          </a:p>
          <a:p>
            <a:pPr lvl="0" algn="l" rtl="0"/>
            <a:r>
              <a:rPr lang="en-US" sz="2888" b="0" i="0" smtClean="0"/>
              <a:t>Spouses;</a:t>
            </a:r>
            <a:endParaRPr lang="en-US" sz="2744"/>
          </a:p>
          <a:p>
            <a:pPr lvl="0" algn="l" rtl="0"/>
            <a:r>
              <a:rPr lang="en-US" sz="2888" b="0" i="0" smtClean="0"/>
              <a:t>Live(d) together;</a:t>
            </a:r>
            <a:endParaRPr lang="en-US" sz="2744"/>
          </a:p>
          <a:p>
            <a:pPr lvl="0" algn="l" rtl="0"/>
            <a:r>
              <a:rPr lang="en-US" sz="2888" b="0" i="0" smtClean="0"/>
              <a:t>Dating/sexual relationship;</a:t>
            </a:r>
            <a:endParaRPr lang="en-US" sz="2744"/>
          </a:p>
          <a:p>
            <a:pPr lvl="0" algn="l" rtl="0"/>
            <a:r>
              <a:rPr lang="en-US" sz="2888" b="0" i="0" smtClean="0"/>
              <a:t>Related by blood or adoption;</a:t>
            </a:r>
            <a:endParaRPr lang="en-US" sz="2744"/>
          </a:p>
          <a:p>
            <a:pPr lvl="0" algn="l" rtl="0"/>
            <a:r>
              <a:rPr lang="en-US" sz="2888" b="0" i="0" smtClean="0"/>
              <a:t>Adult or minor children of those listed above.</a:t>
            </a:r>
            <a:endParaRPr lang="en-US" sz="2888"/>
          </a:p>
        </p:txBody>
      </p:sp>
    </p:spTree>
    <p:custDataLst>
      <p:tags r:id="rId1"/>
    </p:custDataLst>
    <p:extLst>
      <p:ext uri="{BB962C8B-B14F-4D97-AF65-F5344CB8AC3E}">
        <p14:creationId xmlns:p14="http://schemas.microsoft.com/office/powerpoint/2010/main" val="3065728335"/>
      </p:ext>
    </p:extLst>
  </p:cSld>
  <p:clrMapOvr>
    <a:masterClrMapping/>
  </p:clrMapOvr>
  <p:transition spd="slow">
    <p:wheel spokes="2"/>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linds(horizont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Picture Placeholder 8" descr="Image-983.jpg"/>
          <p:cNvPicPr>
            <a:picLocks noGrp="1"/>
          </p:cNvPicPr>
          <p:nvPr>
            <p:ph type="pic" sz="quarter" idx="13"/>
          </p:nvPr>
        </p:nvPicPr>
        <p:blipFill>
          <a:blip r:embed="rId4" cstate="print"/>
          <a:srcRect/>
          <a:stretch>
            <a:fillRect/>
          </a:stretch>
        </p:blipFill>
        <p:spPr>
          <a:xfrm>
            <a:off x="609600" y="1219200"/>
            <a:ext cx="1833489" cy="1375116"/>
          </a:xfrm>
        </p:spPr>
      </p:pic>
      <p:sp>
        <p:nvSpPr>
          <p:cNvPr id="5" name="Title 4"/>
          <p:cNvSpPr>
            <a:spLocks noGrp="1"/>
          </p:cNvSpPr>
          <p:nvPr>
            <p:ph type="title"/>
          </p:nvPr>
        </p:nvSpPr>
        <p:spPr>
          <a:xfrm>
            <a:off x="277688" y="368077"/>
            <a:ext cx="8542784" cy="828675"/>
          </a:xfrm>
        </p:spPr>
        <p:txBody>
          <a:bodyPr>
            <a:noAutofit/>
          </a:bodyPr>
          <a:lstStyle/>
          <a:p>
            <a:r>
              <a:rPr lang="en-US" sz="2520" smtClean="0"/>
              <a:t>Is the Petitioner eligible for an Order of Protection (OP)?</a:t>
            </a:r>
            <a:endParaRPr lang="en-US" sz="2520"/>
          </a:p>
        </p:txBody>
      </p:sp>
      <p:sp>
        <p:nvSpPr>
          <p:cNvPr id="6" name="Text Placeholder 5"/>
          <p:cNvSpPr>
            <a:spLocks noGrp="1"/>
          </p:cNvSpPr>
          <p:nvPr>
            <p:ph type="body" sz="quarter" idx="12"/>
          </p:nvPr>
        </p:nvSpPr>
        <p:spPr>
          <a:xfrm>
            <a:off x="228600" y="2819400"/>
            <a:ext cx="8686800" cy="3581400"/>
          </a:xfrm>
        </p:spPr>
        <p:txBody>
          <a:bodyPr>
            <a:noAutofit/>
          </a:bodyPr>
          <a:lstStyle/>
          <a:p>
            <a:pPr lvl="0" algn="l" rtl="0">
              <a:buNone/>
            </a:pPr>
            <a:r>
              <a:rPr lang="en-US" sz="2058" b="0" i="0" smtClean="0"/>
              <a:t>Is the petitioner a </a:t>
            </a:r>
            <a:r>
              <a:rPr lang="en-US" sz="2058" b="1" i="0" smtClean="0"/>
              <a:t>sexual assault </a:t>
            </a:r>
            <a:r>
              <a:rPr lang="en-US" sz="2058" b="0" i="0" smtClean="0"/>
              <a:t>victim?</a:t>
            </a:r>
            <a:endParaRPr lang="en-US" sz="1955"/>
          </a:p>
          <a:p>
            <a:pPr lvl="0" algn="l" rtl="0">
              <a:buNone/>
            </a:pPr>
            <a:r>
              <a:rPr lang="en-US" sz="2058" b="1" i="1" smtClean="0"/>
              <a:t>(NO RELATIONSHIP REQUIREMENT)</a:t>
            </a:r>
            <a:endParaRPr lang="en-US" sz="1955"/>
          </a:p>
          <a:p>
            <a:pPr lvl="0" algn="l" rtl="0"/>
            <a:r>
              <a:rPr lang="en-US" sz="2058" b="0" i="0" smtClean="0"/>
              <a:t>Aggravated rape;</a:t>
            </a:r>
            <a:endParaRPr lang="en-US" sz="1955"/>
          </a:p>
          <a:p>
            <a:pPr lvl="0" algn="l" rtl="0"/>
            <a:r>
              <a:rPr lang="en-US" sz="2058" b="0" i="0" smtClean="0"/>
              <a:t>Rape;</a:t>
            </a:r>
            <a:endParaRPr lang="en-US" sz="1955"/>
          </a:p>
          <a:p>
            <a:pPr lvl="0" algn="l" rtl="0"/>
            <a:r>
              <a:rPr lang="en-US" sz="2058" b="0" i="0" smtClean="0"/>
              <a:t>Statutory Rape;</a:t>
            </a:r>
            <a:endParaRPr lang="en-US" sz="1955"/>
          </a:p>
          <a:p>
            <a:pPr lvl="0" algn="l" rtl="0"/>
            <a:r>
              <a:rPr lang="en-US" sz="2058" b="0" i="0" smtClean="0"/>
              <a:t>Rape of a Child;</a:t>
            </a:r>
            <a:endParaRPr lang="en-US" sz="1955"/>
          </a:p>
          <a:p>
            <a:pPr lvl="0" algn="l" rtl="0"/>
            <a:r>
              <a:rPr lang="en-US" sz="2058" b="0" i="0" smtClean="0"/>
              <a:t>Aggravated Sexual Battery;</a:t>
            </a:r>
            <a:endParaRPr lang="en-US" sz="1955"/>
          </a:p>
          <a:p>
            <a:pPr lvl="0" algn="l" rtl="0"/>
            <a:r>
              <a:rPr lang="en-US" sz="2058" b="0" i="0" smtClean="0"/>
              <a:t>Sexual Battery;</a:t>
            </a:r>
            <a:endParaRPr lang="en-US" sz="1955"/>
          </a:p>
          <a:p>
            <a:pPr lvl="0" algn="l" rtl="0"/>
            <a:r>
              <a:rPr lang="en-US" sz="2058" b="0" i="0" smtClean="0"/>
              <a:t>Sexual Battery by an Authority Figure.</a:t>
            </a:r>
            <a:endParaRPr lang="en-US" sz="2058"/>
          </a:p>
        </p:txBody>
      </p:sp>
    </p:spTree>
    <p:custDataLst>
      <p:tags r:id="rId1"/>
    </p:custDataLst>
    <p:extLst>
      <p:ext uri="{BB962C8B-B14F-4D97-AF65-F5344CB8AC3E}">
        <p14:creationId xmlns:p14="http://schemas.microsoft.com/office/powerpoint/2010/main" val="1730088721"/>
      </p:ext>
    </p:extLst>
  </p:cSld>
  <p:clrMapOvr>
    <a:masterClrMapping/>
  </p:clrMapOvr>
  <p:transition spd="slow">
    <p:wheel spokes="2"/>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linds(horizont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Placeholder 7" descr="Image-1688.jpg"/>
          <p:cNvPicPr>
            <a:picLocks noGrp="1"/>
          </p:cNvPicPr>
          <p:nvPr>
            <p:ph type="pic" sz="quarter" idx="13"/>
          </p:nvPr>
        </p:nvPicPr>
        <p:blipFill>
          <a:blip r:embed="rId4" cstate="print"/>
          <a:srcRect/>
          <a:stretch>
            <a:fillRect/>
          </a:stretch>
        </p:blipFill>
        <p:spPr>
          <a:xfrm>
            <a:off x="4950561" y="2590800"/>
            <a:ext cx="3052876" cy="3657600"/>
          </a:xfrm>
        </p:spPr>
      </p:pic>
      <p:sp>
        <p:nvSpPr>
          <p:cNvPr id="4" name="Title 3"/>
          <p:cNvSpPr>
            <a:spLocks noGrp="1"/>
          </p:cNvSpPr>
          <p:nvPr>
            <p:ph type="title"/>
          </p:nvPr>
        </p:nvSpPr>
        <p:spPr>
          <a:xfrm>
            <a:off x="228600" y="178775"/>
            <a:ext cx="8686800" cy="828675"/>
          </a:xfrm>
        </p:spPr>
        <p:txBody>
          <a:bodyPr>
            <a:noAutofit/>
          </a:bodyPr>
          <a:lstStyle/>
          <a:p>
            <a:r>
              <a:rPr lang="en-US" sz="2641" smtClean="0"/>
              <a:t>Is the Petitioner eligible for an Order of Protection (OP)?</a:t>
            </a:r>
            <a:endParaRPr lang="en-US" sz="2641"/>
          </a:p>
        </p:txBody>
      </p:sp>
      <p:sp>
        <p:nvSpPr>
          <p:cNvPr id="5" name="Text Placeholder 4"/>
          <p:cNvSpPr>
            <a:spLocks noGrp="1"/>
          </p:cNvSpPr>
          <p:nvPr>
            <p:ph type="body" sz="quarter" idx="12"/>
          </p:nvPr>
        </p:nvSpPr>
        <p:spPr>
          <a:xfrm>
            <a:off x="228600" y="1371600"/>
            <a:ext cx="3733800" cy="4876800"/>
          </a:xfrm>
        </p:spPr>
        <p:txBody>
          <a:bodyPr>
            <a:noAutofit/>
          </a:bodyPr>
          <a:lstStyle/>
          <a:p>
            <a:pPr lvl="0" algn="ctr" rtl="0">
              <a:buNone/>
            </a:pPr>
            <a:r>
              <a:rPr lang="en-US" b="0" i="0" smtClean="0"/>
              <a:t>Is the petitioner a stalking victim?</a:t>
            </a:r>
            <a:endParaRPr lang="en-US"/>
          </a:p>
          <a:p>
            <a:pPr lvl="0" algn="ctr" rtl="0">
              <a:buNone/>
            </a:pPr>
            <a:r>
              <a:rPr lang="en-US" b="1" i="1" smtClean="0"/>
              <a:t>(NO RELATIONSHIP REQUIREMENT)</a:t>
            </a:r>
            <a:endParaRPr lang="en-US"/>
          </a:p>
        </p:txBody>
      </p:sp>
    </p:spTree>
    <p:custDataLst>
      <p:tags r:id="rId1"/>
    </p:custDataLst>
    <p:extLst>
      <p:ext uri="{BB962C8B-B14F-4D97-AF65-F5344CB8AC3E}">
        <p14:creationId xmlns:p14="http://schemas.microsoft.com/office/powerpoint/2010/main" val="1173590302"/>
      </p:ext>
    </p:extLst>
  </p:cSld>
  <p:clrMapOvr>
    <a:masterClrMapping/>
  </p:clrMapOvr>
  <p:transition spd="slow">
    <p:wheel spokes="2"/>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linds(horizont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Placeholder 7" descr="Image-1869_400.png"/>
          <p:cNvPicPr>
            <a:picLocks noGrp="1"/>
          </p:cNvPicPr>
          <p:nvPr>
            <p:ph type="pic" sz="quarter" idx="13"/>
          </p:nvPr>
        </p:nvPicPr>
        <p:blipFill>
          <a:blip r:embed="rId4" cstate="print"/>
          <a:srcRect t="4" b="4"/>
          <a:stretch>
            <a:fillRect/>
          </a:stretch>
        </p:blipFill>
        <p:spPr>
          <a:xfrm>
            <a:off x="228600" y="1465696"/>
            <a:ext cx="1833489" cy="1259605"/>
          </a:xfrm>
        </p:spPr>
      </p:pic>
      <p:sp>
        <p:nvSpPr>
          <p:cNvPr id="5" name="Title 4"/>
          <p:cNvSpPr>
            <a:spLocks noGrp="1"/>
          </p:cNvSpPr>
          <p:nvPr>
            <p:ph type="title"/>
          </p:nvPr>
        </p:nvSpPr>
        <p:spPr>
          <a:xfrm>
            <a:off x="277688" y="368077"/>
            <a:ext cx="8542784" cy="828675"/>
          </a:xfrm>
        </p:spPr>
        <p:txBody>
          <a:bodyPr>
            <a:noAutofit/>
          </a:bodyPr>
          <a:lstStyle/>
          <a:p>
            <a:r>
              <a:rPr lang="en-US" sz="3610" smtClean="0"/>
              <a:t>Minors as Petitioners and Respondents</a:t>
            </a:r>
            <a:endParaRPr lang="en-US" sz="3610"/>
          </a:p>
        </p:txBody>
      </p:sp>
      <p:sp>
        <p:nvSpPr>
          <p:cNvPr id="6" name="Text Placeholder 5"/>
          <p:cNvSpPr>
            <a:spLocks noGrp="1"/>
          </p:cNvSpPr>
          <p:nvPr>
            <p:ph type="body" sz="quarter" idx="12"/>
          </p:nvPr>
        </p:nvSpPr>
        <p:spPr>
          <a:xfrm>
            <a:off x="228600" y="2819400"/>
            <a:ext cx="8686800" cy="3581400"/>
          </a:xfrm>
        </p:spPr>
        <p:txBody>
          <a:bodyPr>
            <a:noAutofit/>
          </a:bodyPr>
          <a:lstStyle/>
          <a:p>
            <a:pPr lvl="0" algn="l" rtl="0"/>
            <a:r>
              <a:rPr lang="en-US" smtClean="0"/>
              <a:t>The Petitioners and Respondents can be adults or minors.</a:t>
            </a:r>
            <a:endParaRPr lang="en-US"/>
          </a:p>
          <a:p>
            <a:pPr lvl="0" algn="l" rtl="0"/>
            <a:r>
              <a:rPr lang="en-US" smtClean="0"/>
              <a:t>If the petitioner is a minor, the following may sign the petition:</a:t>
            </a:r>
            <a:endParaRPr lang="en-US"/>
          </a:p>
          <a:p>
            <a:pPr lvl="1" algn="l" rtl="0"/>
            <a:r>
              <a:rPr lang="en-US" smtClean="0"/>
              <a:t>parent or guardian;</a:t>
            </a:r>
            <a:endParaRPr lang="en-US"/>
          </a:p>
          <a:p>
            <a:pPr lvl="1" algn="l" rtl="0"/>
            <a:r>
              <a:rPr lang="en-US" smtClean="0"/>
              <a:t>caseworker at a not-for-profit organization;</a:t>
            </a:r>
            <a:endParaRPr lang="en-US"/>
          </a:p>
          <a:p>
            <a:pPr lvl="1" algn="l" rtl="0"/>
            <a:r>
              <a:rPr lang="en-US" smtClean="0"/>
              <a:t>Guardian ad Litem;</a:t>
            </a:r>
            <a:endParaRPr lang="en-US"/>
          </a:p>
          <a:p>
            <a:pPr lvl="1" algn="l" rtl="0"/>
            <a:r>
              <a:rPr lang="en-US" smtClean="0"/>
              <a:t>Department of Children’s Services.</a:t>
            </a:r>
            <a:endParaRPr lang="en-US"/>
          </a:p>
        </p:txBody>
      </p:sp>
    </p:spTree>
    <p:custDataLst>
      <p:tags r:id="rId1"/>
    </p:custDataLst>
    <p:extLst>
      <p:ext uri="{BB962C8B-B14F-4D97-AF65-F5344CB8AC3E}">
        <p14:creationId xmlns:p14="http://schemas.microsoft.com/office/powerpoint/2010/main" val="1730088721"/>
      </p:ext>
    </p:extLst>
  </p:cSld>
  <p:clrMapOvr>
    <a:masterClrMapping/>
  </p:clrMapOvr>
  <p:transition spd="slow">
    <p:wheel spokes="2"/>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linds(horizont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Placeholder 7" descr="Image-2156.png"/>
          <p:cNvPicPr>
            <a:picLocks noGrp="1"/>
          </p:cNvPicPr>
          <p:nvPr>
            <p:ph type="pic" sz="quarter" idx="13"/>
          </p:nvPr>
        </p:nvPicPr>
        <p:blipFill>
          <a:blip r:embed="rId3" cstate="print"/>
          <a:srcRect/>
          <a:stretch>
            <a:fillRect/>
          </a:stretch>
        </p:blipFill>
        <p:spPr>
          <a:xfrm>
            <a:off x="4643324" y="2590800"/>
            <a:ext cx="3667353" cy="3657600"/>
          </a:xfrm>
        </p:spPr>
      </p:pic>
      <p:sp>
        <p:nvSpPr>
          <p:cNvPr id="4" name="Title 3"/>
          <p:cNvSpPr>
            <a:spLocks noGrp="1"/>
          </p:cNvSpPr>
          <p:nvPr>
            <p:ph type="title"/>
          </p:nvPr>
        </p:nvSpPr>
        <p:spPr>
          <a:xfrm>
            <a:off x="228600" y="178775"/>
            <a:ext cx="8686800" cy="828675"/>
          </a:xfrm>
        </p:spPr>
        <p:txBody>
          <a:bodyPr>
            <a:noAutofit/>
          </a:bodyPr>
          <a:lstStyle/>
          <a:p>
            <a:r>
              <a:rPr lang="en-US" sz="4643" smtClean="0"/>
              <a:t>SPECIAL NOTE</a:t>
            </a:r>
            <a:endParaRPr lang="en-US" sz="4643"/>
          </a:p>
        </p:txBody>
      </p:sp>
      <p:sp>
        <p:nvSpPr>
          <p:cNvPr id="5" name="Text Placeholder 4"/>
          <p:cNvSpPr>
            <a:spLocks noGrp="1"/>
          </p:cNvSpPr>
          <p:nvPr>
            <p:ph type="body" sz="quarter" idx="12"/>
          </p:nvPr>
        </p:nvSpPr>
        <p:spPr>
          <a:xfrm>
            <a:off x="228600" y="1371600"/>
            <a:ext cx="3733800" cy="4876800"/>
          </a:xfrm>
        </p:spPr>
        <p:txBody>
          <a:bodyPr>
            <a:noAutofit/>
          </a:bodyPr>
          <a:lstStyle/>
          <a:p>
            <a:pPr lvl="0" algn="l" rtl="0"/>
            <a:r>
              <a:rPr lang="en-US" sz="3040" smtClean="0"/>
              <a:t>There is no Statute of Limitations on the abuse for filing the OP</a:t>
            </a:r>
            <a:endParaRPr lang="en-US" sz="3040"/>
          </a:p>
          <a:p>
            <a:pPr lvl="0" algn="l" rtl="0"/>
            <a:r>
              <a:rPr lang="en-US" sz="3040" smtClean="0"/>
              <a:t>There is no requirement to file a police report or other criminal charges</a:t>
            </a:r>
            <a:endParaRPr lang="en-US" sz="3040"/>
          </a:p>
        </p:txBody>
      </p:sp>
    </p:spTree>
    <p:custDataLst>
      <p:tags r:id="rId1"/>
    </p:custDataLst>
    <p:extLst>
      <p:ext uri="{BB962C8B-B14F-4D97-AF65-F5344CB8AC3E}">
        <p14:creationId xmlns:p14="http://schemas.microsoft.com/office/powerpoint/2010/main" val="1173590302"/>
      </p:ext>
    </p:extLst>
  </p:cSld>
  <p:clrMapOvr>
    <a:masterClrMapping/>
  </p:clrMapOvr>
  <p:transition spd="slow">
    <p:wheel spokes="2"/>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linds(horizont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VBSCHEMEID" val="10010240"/>
  <p:tag name="VBSTYLEID" val="10010006"/>
  <p:tag name="VBKEEPTEMPLATE" val="0"/>
  <p:tag name="VBMOOD" val="7"/>
  <p:tag name="VBPRESENTATIONTRANSITION" val="ppEffectWheel2Spokes"/>
</p:tagLst>
</file>

<file path=ppt/tags/tag10.xml><?xml version="1.0" encoding="utf-8"?>
<p:tagLst xmlns:a="http://schemas.openxmlformats.org/drawingml/2006/main" xmlns:r="http://schemas.openxmlformats.org/officeDocument/2006/relationships" xmlns:p="http://schemas.openxmlformats.org/presentationml/2006/main">
  <p:tag name="VBPICTUREIDS" val="11448,750,515"/>
  <p:tag name="VBLAYOUTID" val="106146"/>
  <p:tag name="VBANIMATE" val="1"/>
</p:tagLst>
</file>

<file path=ppt/tags/tag11.xml><?xml version="1.0" encoding="utf-8"?>
<p:tagLst xmlns:a="http://schemas.openxmlformats.org/drawingml/2006/main" xmlns:r="http://schemas.openxmlformats.org/officeDocument/2006/relationships" xmlns:p="http://schemas.openxmlformats.org/presentationml/2006/main">
  <p:tag name="VBPICTUREIDS" val="417,369,600"/>
  <p:tag name="VBLAYOUTID" val="106147"/>
  <p:tag name="VBANIMATE" val="1"/>
</p:tagLst>
</file>

<file path=ppt/tags/tag12.xml><?xml version="1.0" encoding="utf-8"?>
<p:tagLst xmlns:a="http://schemas.openxmlformats.org/drawingml/2006/main" xmlns:r="http://schemas.openxmlformats.org/officeDocument/2006/relationships" xmlns:p="http://schemas.openxmlformats.org/presentationml/2006/main">
  <p:tag name="VBPICTUREIDS" val="1067,400,292"/>
  <p:tag name="VBLAYOUTID" val="106157"/>
  <p:tag name="VBANIMATE" val="1"/>
</p:tagLst>
</file>

<file path=ppt/tags/tag13.xml><?xml version="1.0" encoding="utf-8"?>
<p:tagLst xmlns:a="http://schemas.openxmlformats.org/drawingml/2006/main" xmlns:r="http://schemas.openxmlformats.org/officeDocument/2006/relationships" xmlns:p="http://schemas.openxmlformats.org/presentationml/2006/main">
  <p:tag name="VBPICTUREIDS" val="3420,400,300"/>
  <p:tag name="VBLAYOUTID" val="106158"/>
  <p:tag name="VBANIMATE" val="1"/>
</p:tagLst>
</file>

<file path=ppt/tags/tag14.xml><?xml version="1.0" encoding="utf-8"?>
<p:tagLst xmlns:a="http://schemas.openxmlformats.org/drawingml/2006/main" xmlns:r="http://schemas.openxmlformats.org/officeDocument/2006/relationships" xmlns:p="http://schemas.openxmlformats.org/presentationml/2006/main">
  <p:tag name="VBPICTUREIDS" val="0,402,492"/>
  <p:tag name="VBLAYOUTID" val="0"/>
  <p:tag name="VBANIMATE" val="1"/>
</p:tagLst>
</file>

<file path=ppt/tags/tag15.xml><?xml version="1.0" encoding="utf-8"?>
<p:tagLst xmlns:a="http://schemas.openxmlformats.org/drawingml/2006/main" xmlns:r="http://schemas.openxmlformats.org/officeDocument/2006/relationships" xmlns:p="http://schemas.openxmlformats.org/presentationml/2006/main">
  <p:tag name="VBPICTUREIDS" val="652,400,229"/>
  <p:tag name="VBLAYOUTID" val="106158"/>
  <p:tag name="VBANIMATE" val="1"/>
</p:tagLst>
</file>

<file path=ppt/tags/tag16.xml><?xml version="1.0" encoding="utf-8"?>
<p:tagLst xmlns:a="http://schemas.openxmlformats.org/drawingml/2006/main" xmlns:r="http://schemas.openxmlformats.org/officeDocument/2006/relationships" xmlns:p="http://schemas.openxmlformats.org/presentationml/2006/main">
  <p:tag name="VBPICTUREIDS" val="0,396,504"/>
  <p:tag name="VBLAYOUTID" val="0"/>
  <p:tag name="VBANIMATE" val="1"/>
</p:tagLst>
</file>

<file path=ppt/tags/tag17.xml><?xml version="1.0" encoding="utf-8"?>
<p:tagLst xmlns:a="http://schemas.openxmlformats.org/drawingml/2006/main" xmlns:r="http://schemas.openxmlformats.org/officeDocument/2006/relationships" xmlns:p="http://schemas.openxmlformats.org/presentationml/2006/main">
  <p:tag name="VBPICTUREIDS" val="0,390,486"/>
  <p:tag name="VBLAYOUTID" val="0"/>
  <p:tag name="VBANIMATE" val="1"/>
</p:tagLst>
</file>

<file path=ppt/tags/tag18.xml><?xml version="1.0" encoding="utf-8"?>
<p:tagLst xmlns:a="http://schemas.openxmlformats.org/drawingml/2006/main" xmlns:r="http://schemas.openxmlformats.org/officeDocument/2006/relationships" xmlns:p="http://schemas.openxmlformats.org/presentationml/2006/main">
  <p:tag name="VBPICTUREIDS" val="412,599,600"/>
  <p:tag name="VBLAYOUTID" val="106047"/>
  <p:tag name="VBANIMATE" val="1"/>
</p:tagLst>
</file>

<file path=ppt/tags/tag19.xml><?xml version="1.0" encoding="utf-8"?>
<p:tagLst xmlns:a="http://schemas.openxmlformats.org/drawingml/2006/main" xmlns:r="http://schemas.openxmlformats.org/officeDocument/2006/relationships" xmlns:p="http://schemas.openxmlformats.org/presentationml/2006/main">
  <p:tag name="VBLAYOUTID" val="106134"/>
  <p:tag name="VBANIMATE" val="1"/>
</p:tagLst>
</file>

<file path=ppt/tags/tag2.xml><?xml version="1.0" encoding="utf-8"?>
<p:tagLst xmlns:a="http://schemas.openxmlformats.org/drawingml/2006/main" xmlns:r="http://schemas.openxmlformats.org/officeDocument/2006/relationships" xmlns:p="http://schemas.openxmlformats.org/presentationml/2006/main">
  <p:tag name="VBLAYOUTID" val="106001"/>
  <p:tag name="VBANIMATE" val="1"/>
</p:tagLst>
</file>

<file path=ppt/tags/tag20.xml><?xml version="1.0" encoding="utf-8"?>
<p:tagLst xmlns:a="http://schemas.openxmlformats.org/drawingml/2006/main" xmlns:r="http://schemas.openxmlformats.org/officeDocument/2006/relationships" xmlns:p="http://schemas.openxmlformats.org/presentationml/2006/main">
  <p:tag name="VBPICTUREIDS" val="408,333,400"/>
  <p:tag name="VBLAYOUTID" val="106030"/>
  <p:tag name="VBANIMATE" val="1"/>
</p:tagLst>
</file>

<file path=ppt/tags/tag21.xml><?xml version="1.0" encoding="utf-8"?>
<p:tagLst xmlns:a="http://schemas.openxmlformats.org/drawingml/2006/main" xmlns:r="http://schemas.openxmlformats.org/officeDocument/2006/relationships" xmlns:p="http://schemas.openxmlformats.org/presentationml/2006/main">
  <p:tag name="VBLAYOUTID" val="106009"/>
  <p:tag name="VBANIMATE" val="1"/>
</p:tagLst>
</file>

<file path=ppt/tags/tag22.xml><?xml version="1.0" encoding="utf-8"?>
<p:tagLst xmlns:a="http://schemas.openxmlformats.org/drawingml/2006/main" xmlns:r="http://schemas.openxmlformats.org/officeDocument/2006/relationships" xmlns:p="http://schemas.openxmlformats.org/presentationml/2006/main">
  <p:tag name="VBPICTUREIDS" val="0,438,504"/>
  <p:tag name="VBLAYOUTID" val="0"/>
  <p:tag name="VBANIMATE" val="1"/>
</p:tagLst>
</file>

<file path=ppt/tags/tag23.xml><?xml version="1.0" encoding="utf-8"?>
<p:tagLst xmlns:a="http://schemas.openxmlformats.org/drawingml/2006/main" xmlns:r="http://schemas.openxmlformats.org/officeDocument/2006/relationships" xmlns:p="http://schemas.openxmlformats.org/presentationml/2006/main">
  <p:tag name="VBPICTUREIDS" val="0,432,474"/>
  <p:tag name="VBLAYOUTID" val="0"/>
  <p:tag name="VBANIMATE" val="1"/>
</p:tagLst>
</file>

<file path=ppt/tags/tag24.xml><?xml version="1.0" encoding="utf-8"?>
<p:tagLst xmlns:a="http://schemas.openxmlformats.org/drawingml/2006/main" xmlns:r="http://schemas.openxmlformats.org/officeDocument/2006/relationships" xmlns:p="http://schemas.openxmlformats.org/presentationml/2006/main">
  <p:tag name="VBPICTUREIDS" val="1738,600,266"/>
  <p:tag name="VBLAYOUTID" val="106140"/>
  <p:tag name="VBANIMATE" val="1"/>
</p:tagLst>
</file>

<file path=ppt/tags/tag25.xml><?xml version="1.0" encoding="utf-8"?>
<p:tagLst xmlns:a="http://schemas.openxmlformats.org/drawingml/2006/main" xmlns:r="http://schemas.openxmlformats.org/officeDocument/2006/relationships" xmlns:p="http://schemas.openxmlformats.org/presentationml/2006/main">
  <p:tag name="VBPICTUREIDS" val="0,432,474"/>
  <p:tag name="VBLAYOUTID" val="0"/>
  <p:tag name="VBANIMATE" val="1"/>
</p:tagLst>
</file>

<file path=ppt/tags/tag26.xml><?xml version="1.0" encoding="utf-8"?>
<p:tagLst xmlns:a="http://schemas.openxmlformats.org/drawingml/2006/main" xmlns:r="http://schemas.openxmlformats.org/officeDocument/2006/relationships" xmlns:p="http://schemas.openxmlformats.org/presentationml/2006/main">
  <p:tag name="VBPICTUREIDS" val="0,426,492"/>
  <p:tag name="VBLAYOUTID" val="0"/>
  <p:tag name="VBANIMATE" val="1"/>
</p:tagLst>
</file>

<file path=ppt/tags/tag27.xml><?xml version="1.0" encoding="utf-8"?>
<p:tagLst xmlns:a="http://schemas.openxmlformats.org/drawingml/2006/main" xmlns:r="http://schemas.openxmlformats.org/officeDocument/2006/relationships" xmlns:p="http://schemas.openxmlformats.org/presentationml/2006/main">
  <p:tag name="VBPICTUREIDS" val="0,426,504"/>
  <p:tag name="VBLAYOUTID" val="0"/>
  <p:tag name="VBANIMATE" val="1"/>
</p:tagLst>
</file>

<file path=ppt/tags/tag28.xml><?xml version="1.0" encoding="utf-8"?>
<p:tagLst xmlns:a="http://schemas.openxmlformats.org/drawingml/2006/main" xmlns:r="http://schemas.openxmlformats.org/officeDocument/2006/relationships" xmlns:p="http://schemas.openxmlformats.org/presentationml/2006/main">
  <p:tag name="VBPICTUREIDS" val="5968,960,519"/>
  <p:tag name="VBLAYOUTID" val="106079"/>
  <p:tag name="VBANIMATE" val="1"/>
</p:tagLst>
</file>

<file path=ppt/tags/tag29.xml><?xml version="1.0" encoding="utf-8"?>
<p:tagLst xmlns:a="http://schemas.openxmlformats.org/drawingml/2006/main" xmlns:r="http://schemas.openxmlformats.org/officeDocument/2006/relationships" xmlns:p="http://schemas.openxmlformats.org/presentationml/2006/main">
  <p:tag name="VBPICTUREIDS" val="3257,400,300"/>
  <p:tag name="VBLAYOUTID" val="106158"/>
  <p:tag name="VBANIMATE" val="1"/>
</p:tagLst>
</file>

<file path=ppt/tags/tag3.xml><?xml version="1.0" encoding="utf-8"?>
<p:tagLst xmlns:a="http://schemas.openxmlformats.org/drawingml/2006/main" xmlns:r="http://schemas.openxmlformats.org/officeDocument/2006/relationships" xmlns:p="http://schemas.openxmlformats.org/presentationml/2006/main">
  <p:tag name="VBPICTUREIDS" val="1073,750,468"/>
  <p:tag name="VBLAYOUTID" val="106148"/>
  <p:tag name="VBANIMATE" val="1"/>
</p:tagLst>
</file>

<file path=ppt/tags/tag30.xml><?xml version="1.0" encoding="utf-8"?>
<p:tagLst xmlns:a="http://schemas.openxmlformats.org/drawingml/2006/main" xmlns:r="http://schemas.openxmlformats.org/officeDocument/2006/relationships" xmlns:p="http://schemas.openxmlformats.org/presentationml/2006/main">
  <p:tag name="VBPICTUREIDS" val="0,432,498"/>
  <p:tag name="VBLAYOUTID" val="0"/>
  <p:tag name="VBANIMATE" val="1"/>
</p:tagLst>
</file>

<file path=ppt/tags/tag31.xml><?xml version="1.0" encoding="utf-8"?>
<p:tagLst xmlns:a="http://schemas.openxmlformats.org/drawingml/2006/main" xmlns:r="http://schemas.openxmlformats.org/officeDocument/2006/relationships" xmlns:p="http://schemas.openxmlformats.org/presentationml/2006/main">
  <p:tag name="VBPICTUREIDS" val="633,500,750"/>
  <p:tag name="VBLAYOUTID" val="106149"/>
  <p:tag name="VBANIMATE" val="1"/>
</p:tagLst>
</file>

<file path=ppt/tags/tag32.xml><?xml version="1.0" encoding="utf-8"?>
<p:tagLst xmlns:a="http://schemas.openxmlformats.org/drawingml/2006/main" xmlns:r="http://schemas.openxmlformats.org/officeDocument/2006/relationships" xmlns:p="http://schemas.openxmlformats.org/presentationml/2006/main">
  <p:tag name="VBPICTUREIDS" val="10038,450,600"/>
  <p:tag name="VBLAYOUTID" val="106029"/>
  <p:tag name="VBANIMATE" val="1"/>
</p:tagLst>
</file>

<file path=ppt/tags/tag33.xml><?xml version="1.0" encoding="utf-8"?>
<p:tagLst xmlns:a="http://schemas.openxmlformats.org/drawingml/2006/main" xmlns:r="http://schemas.openxmlformats.org/officeDocument/2006/relationships" xmlns:p="http://schemas.openxmlformats.org/presentationml/2006/main">
  <p:tag name="VBLAYOUTID" val="106009"/>
  <p:tag name="VBANIMATE" val="1"/>
</p:tagLst>
</file>

<file path=ppt/tags/tag34.xml><?xml version="1.0" encoding="utf-8"?>
<p:tagLst xmlns:a="http://schemas.openxmlformats.org/drawingml/2006/main" xmlns:r="http://schemas.openxmlformats.org/officeDocument/2006/relationships" xmlns:p="http://schemas.openxmlformats.org/presentationml/2006/main">
  <p:tag name="VBPICTUREIDS" val="1797,355,750"/>
  <p:tag name="VBLAYOUTID" val="106151"/>
  <p:tag name="VBANIMATE" val="1"/>
</p:tagLst>
</file>

<file path=ppt/tags/tag35.xml><?xml version="1.0" encoding="utf-8"?>
<p:tagLst xmlns:a="http://schemas.openxmlformats.org/drawingml/2006/main" xmlns:r="http://schemas.openxmlformats.org/officeDocument/2006/relationships" xmlns:p="http://schemas.openxmlformats.org/presentationml/2006/main">
  <p:tag name="VBPICTUREIDS" val="654,400,600"/>
  <p:tag name="VBLAYOUTID" val="106029"/>
  <p:tag name="VBANIMATE" val="1"/>
</p:tagLst>
</file>

<file path=ppt/tags/tag36.xml><?xml version="1.0" encoding="utf-8"?>
<p:tagLst xmlns:a="http://schemas.openxmlformats.org/drawingml/2006/main" xmlns:r="http://schemas.openxmlformats.org/officeDocument/2006/relationships" xmlns:p="http://schemas.openxmlformats.org/presentationml/2006/main">
  <p:tag name="VBPICTUREIDS" val="9012,600,600"/>
  <p:tag name="VBLAYOUTID" val="106154"/>
  <p:tag name="VBANIMATE" val="1"/>
</p:tagLst>
</file>

<file path=ppt/tags/tag37.xml><?xml version="1.0" encoding="utf-8"?>
<p:tagLst xmlns:a="http://schemas.openxmlformats.org/drawingml/2006/main" xmlns:r="http://schemas.openxmlformats.org/officeDocument/2006/relationships" xmlns:p="http://schemas.openxmlformats.org/presentationml/2006/main">
  <p:tag name="VBPICTUREIDS" val="10047,439,600"/>
  <p:tag name="VBLAYOUTID" val="106147"/>
  <p:tag name="VBANIMATE" val="1"/>
</p:tagLst>
</file>

<file path=ppt/tags/tag38.xml><?xml version="1.0" encoding="utf-8"?>
<p:tagLst xmlns:a="http://schemas.openxmlformats.org/drawingml/2006/main" xmlns:r="http://schemas.openxmlformats.org/officeDocument/2006/relationships" xmlns:p="http://schemas.openxmlformats.org/presentationml/2006/main">
  <p:tag name="VBPICTUREIDS" val="2152,363,400"/>
  <p:tag name="VBLAYOUTID" val="106156"/>
  <p:tag name="VBANIMATE" val="1"/>
</p:tagLst>
</file>

<file path=ppt/tags/tag39.xml><?xml version="1.0" encoding="utf-8"?>
<p:tagLst xmlns:a="http://schemas.openxmlformats.org/drawingml/2006/main" xmlns:r="http://schemas.openxmlformats.org/officeDocument/2006/relationships" xmlns:p="http://schemas.openxmlformats.org/presentationml/2006/main">
  <p:tag name="VBPICTUREIDS" val="67,750,562"/>
  <p:tag name="VBLAYOUTID" val="106148"/>
  <p:tag name="VBANIMATE" val="1"/>
</p:tagLst>
</file>

<file path=ppt/tags/tag4.xml><?xml version="1.0" encoding="utf-8"?>
<p:tagLst xmlns:a="http://schemas.openxmlformats.org/drawingml/2006/main" xmlns:r="http://schemas.openxmlformats.org/officeDocument/2006/relationships" xmlns:p="http://schemas.openxmlformats.org/presentationml/2006/main">
  <p:tag name="VBPICTUREIDS" val="449,750,534"/>
  <p:tag name="VBLAYOUTID" val="106146"/>
  <p:tag name="VBANIMATE" val="1"/>
</p:tagLst>
</file>

<file path=ppt/tags/tag40.xml><?xml version="1.0" encoding="utf-8"?>
<p:tagLst xmlns:a="http://schemas.openxmlformats.org/drawingml/2006/main" xmlns:r="http://schemas.openxmlformats.org/officeDocument/2006/relationships" xmlns:p="http://schemas.openxmlformats.org/presentationml/2006/main">
  <p:tag name="VBPICTUREIDS" val="6636,1038,1080,10396,938,1038,1768,509,540,5983,1038,1080"/>
  <p:tag name="VBLAYOUTID" val="106036"/>
  <p:tag name="VBANIMATE" val="1"/>
</p:tagLst>
</file>

<file path=ppt/tags/tag41.xml><?xml version="1.0" encoding="utf-8"?>
<p:tagLst xmlns:a="http://schemas.openxmlformats.org/drawingml/2006/main" xmlns:r="http://schemas.openxmlformats.org/officeDocument/2006/relationships" xmlns:p="http://schemas.openxmlformats.org/presentationml/2006/main">
  <p:tag name="VBPICTUREIDS" val="8675,600,398"/>
  <p:tag name="VBLAYOUTID" val="106139"/>
  <p:tag name="VBANIMATE" val="1"/>
</p:tagLst>
</file>

<file path=ppt/tags/tag42.xml><?xml version="1.0" encoding="utf-8"?>
<p:tagLst xmlns:a="http://schemas.openxmlformats.org/drawingml/2006/main" xmlns:r="http://schemas.openxmlformats.org/officeDocument/2006/relationships" xmlns:p="http://schemas.openxmlformats.org/presentationml/2006/main">
  <p:tag name="VBPICTUREIDS" val="9145,450,600"/>
  <p:tag name="VBLAYOUTID" val="106147"/>
  <p:tag name="VBANIMATE" val="1"/>
</p:tagLst>
</file>

<file path=ppt/tags/tag43.xml><?xml version="1.0" encoding="utf-8"?>
<p:tagLst xmlns:a="http://schemas.openxmlformats.org/drawingml/2006/main" xmlns:r="http://schemas.openxmlformats.org/officeDocument/2006/relationships" xmlns:p="http://schemas.openxmlformats.org/presentationml/2006/main">
  <p:tag name="VBPICTUREIDS" val="1411,498,750"/>
  <p:tag name="VBLAYOUTID" val="106149"/>
  <p:tag name="VBANIMATE" val="1"/>
</p:tagLst>
</file>

<file path=ppt/tags/tag5.xml><?xml version="1.0" encoding="utf-8"?>
<p:tagLst xmlns:a="http://schemas.openxmlformats.org/drawingml/2006/main" xmlns:r="http://schemas.openxmlformats.org/officeDocument/2006/relationships" xmlns:p="http://schemas.openxmlformats.org/presentationml/2006/main">
  <p:tag name="VBPICTUREIDS" val="1844,600,379"/>
  <p:tag name="VBLAYOUTID" val="106139"/>
  <p:tag name="VBANIMATE" val="1"/>
</p:tagLst>
</file>

<file path=ppt/tags/tag6.xml><?xml version="1.0" encoding="utf-8"?>
<p:tagLst xmlns:a="http://schemas.openxmlformats.org/drawingml/2006/main" xmlns:r="http://schemas.openxmlformats.org/officeDocument/2006/relationships" xmlns:p="http://schemas.openxmlformats.org/presentationml/2006/main">
  <p:tag name="VBPICTUREIDS" val="9908,499,750"/>
  <p:tag name="VBLAYOUTID" val="106149"/>
  <p:tag name="VBANIMATE" val="1"/>
</p:tagLst>
</file>

<file path=ppt/tags/tag7.xml><?xml version="1.0" encoding="utf-8"?>
<p:tagLst xmlns:a="http://schemas.openxmlformats.org/drawingml/2006/main" xmlns:r="http://schemas.openxmlformats.org/officeDocument/2006/relationships" xmlns:p="http://schemas.openxmlformats.org/presentationml/2006/main">
  <p:tag name="VBPICTUREIDS" val="10979,400,267"/>
  <p:tag name="VBLAYOUTID" val="106158"/>
  <p:tag name="VBANIMATE" val="1"/>
</p:tagLst>
</file>

<file path=ppt/tags/tag8.xml><?xml version="1.0" encoding="utf-8"?>
<p:tagLst xmlns:a="http://schemas.openxmlformats.org/drawingml/2006/main" xmlns:r="http://schemas.openxmlformats.org/officeDocument/2006/relationships" xmlns:p="http://schemas.openxmlformats.org/presentationml/2006/main">
  <p:tag name="VBPICTUREIDS" val="843,750,500"/>
  <p:tag name="VBLAYOUTID" val="106146"/>
  <p:tag name="VBANIMATE" val="1"/>
</p:tagLst>
</file>

<file path=ppt/tags/tag9.xml><?xml version="1.0" encoding="utf-8"?>
<p:tagLst xmlns:a="http://schemas.openxmlformats.org/drawingml/2006/main" xmlns:r="http://schemas.openxmlformats.org/officeDocument/2006/relationships" xmlns:p="http://schemas.openxmlformats.org/presentationml/2006/main">
  <p:tag name="VBPICTUREIDS" val="1869,400,275"/>
  <p:tag name="VBLAYOUTID" val="106158"/>
  <p:tag name="VBANIMATE" val="1"/>
</p:tagLst>
</file>

<file path=ppt/theme/theme1.xml><?xml version="1.0" encoding="utf-8"?>
<a:theme xmlns:a="http://schemas.openxmlformats.org/drawingml/2006/main" name="ppA_Classic_15">
  <a:themeElements>
    <a:clrScheme name="Custom 8">
      <a:dk1>
        <a:sysClr val="windowText" lastClr="000000"/>
      </a:dk1>
      <a:lt1>
        <a:sysClr val="window" lastClr="FFFFFF"/>
      </a:lt1>
      <a:dk2>
        <a:srgbClr val="7F203B"/>
      </a:dk2>
      <a:lt2>
        <a:srgbClr val="EAEAEA"/>
      </a:lt2>
      <a:accent1>
        <a:srgbClr val="D94F00"/>
      </a:accent1>
      <a:accent2>
        <a:srgbClr val="F28D00"/>
      </a:accent2>
      <a:accent3>
        <a:srgbClr val="B60E3D"/>
      </a:accent3>
      <a:accent4>
        <a:srgbClr val="CA4D6F"/>
      </a:accent4>
      <a:accent5>
        <a:srgbClr val="A7B247"/>
      </a:accent5>
      <a:accent6>
        <a:srgbClr val="E0DB7A"/>
      </a:accent6>
      <a:hlink>
        <a:srgbClr val="D94F00"/>
      </a:hlink>
      <a:folHlink>
        <a:srgbClr val="000000"/>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59</TotalTime>
  <Words>5000</Words>
  <Application>Microsoft Office PowerPoint</Application>
  <PresentationFormat>On-screen Show (4:3)</PresentationFormat>
  <Paragraphs>414</Paragraphs>
  <Slides>42</Slides>
  <Notes>30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Arial</vt:lpstr>
      <vt:lpstr>Eras Medium ITC</vt:lpstr>
      <vt:lpstr>Calibri</vt:lpstr>
      <vt:lpstr>Eras Light ITC</vt:lpstr>
      <vt:lpstr>ppA_Classic_15</vt:lpstr>
      <vt:lpstr>Basics of Orders of Protection</vt:lpstr>
      <vt:lpstr>Purpose of the Presentation</vt:lpstr>
      <vt:lpstr>What is an Order of Protection?</vt:lpstr>
      <vt:lpstr>Ex Parte Order of Protection</vt:lpstr>
      <vt:lpstr>Is the Petitioner eligible for an Order of Protection (OP)?</vt:lpstr>
      <vt:lpstr>Is the Petitioner eligible for an Order of Protection (OP)?</vt:lpstr>
      <vt:lpstr>Is the Petitioner eligible for an Order of Protection (OP)?</vt:lpstr>
      <vt:lpstr>Minors as Petitioners and Respondents</vt:lpstr>
      <vt:lpstr>SPECIAL NOTE</vt:lpstr>
      <vt:lpstr>Is there “good cause” for an OP?</vt:lpstr>
      <vt:lpstr>Is there “good cause” for an OP?</vt:lpstr>
      <vt:lpstr>SPECIAL NOTE</vt:lpstr>
      <vt:lpstr>PowerPoint Presentation</vt:lpstr>
      <vt:lpstr>Relief Available under an Ex Parte OP</vt:lpstr>
      <vt:lpstr>PowerPoint Presentation</vt:lpstr>
      <vt:lpstr>PowerPoint Presentation</vt:lpstr>
      <vt:lpstr>Enforcement of the Ex Parte OP</vt:lpstr>
      <vt:lpstr>FULL ORDER OF PROTECTION</vt:lpstr>
      <vt:lpstr>BURDEN OF PROOF</vt:lpstr>
      <vt:lpstr>FINDINGS UNDER THE OP</vt:lpstr>
      <vt:lpstr>PowerPoint Presentation</vt:lpstr>
      <vt:lpstr>PowerPoint Presentation</vt:lpstr>
      <vt:lpstr>RELIEF UNDER THE OP</vt:lpstr>
      <vt:lpstr>PowerPoint Presentation</vt:lpstr>
      <vt:lpstr>PowerPoint Presentation</vt:lpstr>
      <vt:lpstr>PowerPoint Presentation</vt:lpstr>
      <vt:lpstr>STATE AND FEDERAL FIREARMS REQUIREMENTS</vt:lpstr>
      <vt:lpstr>SPECIAL NOTE</vt:lpstr>
      <vt:lpstr>PowerPoint Presentation</vt:lpstr>
      <vt:lpstr>Additional Relief Under OP</vt:lpstr>
      <vt:lpstr>SPECIAL NOTE</vt:lpstr>
      <vt:lpstr>ENFORCEMENT REMEDIES AND VIOLATIONS</vt:lpstr>
      <vt:lpstr>Violation of Protective Order  (T.C.A. § 39-13-113)</vt:lpstr>
      <vt:lpstr>SPECIAL NOTE</vt:lpstr>
      <vt:lpstr>OP EXTENSIONS</vt:lpstr>
      <vt:lpstr>OP EXTENSIONS</vt:lpstr>
      <vt:lpstr>SPECIAL NOTE</vt:lpstr>
      <vt:lpstr>FULL FAITH AND CREDIT (T.C.A. § 36-3-622)</vt:lpstr>
      <vt:lpstr>What is an Advocate?</vt:lpstr>
      <vt:lpstr>QUESTIONS?</vt:lpstr>
      <vt:lpstr>RESOURCES</vt:lpstr>
      <vt:lpstr>Contact Info.</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Basics of Orders of Protection</dc:title>
  <dc:creator>dwaller</dc:creator>
  <cp:lastModifiedBy>Sarah King</cp:lastModifiedBy>
  <cp:revision>9</cp:revision>
  <dcterms:created xsi:type="dcterms:W3CDTF">2015-02-25T06:51:01Z</dcterms:created>
  <dcterms:modified xsi:type="dcterms:W3CDTF">2015-02-27T15:49:27Z</dcterms:modified>
</cp:coreProperties>
</file>